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metadata" ContentType="application/binary"/>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3"/>
  </p:notesMasterIdLst>
  <p:sldIdLst>
    <p:sldId id="256" r:id="rId2"/>
    <p:sldId id="257" r:id="rId3"/>
    <p:sldId id="288" r:id="rId4"/>
    <p:sldId id="259" r:id="rId5"/>
    <p:sldId id="260" r:id="rId6"/>
    <p:sldId id="261" r:id="rId7"/>
    <p:sldId id="262" r:id="rId8"/>
    <p:sldId id="296" r:id="rId9"/>
    <p:sldId id="297" r:id="rId10"/>
    <p:sldId id="263" r:id="rId11"/>
    <p:sldId id="298" r:id="rId12"/>
    <p:sldId id="289" r:id="rId13"/>
    <p:sldId id="290" r:id="rId14"/>
    <p:sldId id="299" r:id="rId15"/>
    <p:sldId id="291" r:id="rId16"/>
    <p:sldId id="265" r:id="rId17"/>
    <p:sldId id="266" r:id="rId18"/>
    <p:sldId id="267" r:id="rId19"/>
    <p:sldId id="269" r:id="rId20"/>
    <p:sldId id="274" r:id="rId21"/>
    <p:sldId id="275" r:id="rId22"/>
    <p:sldId id="279" r:id="rId23"/>
    <p:sldId id="280" r:id="rId24"/>
    <p:sldId id="281" r:id="rId25"/>
    <p:sldId id="283" r:id="rId26"/>
    <p:sldId id="284" r:id="rId27"/>
    <p:sldId id="285" r:id="rId28"/>
    <p:sldId id="294" r:id="rId29"/>
    <p:sldId id="293" r:id="rId30"/>
    <p:sldId id="295" r:id="rId31"/>
    <p:sldId id="287" r:id="rId32"/>
  </p:sldIdLst>
  <p:sldSz cx="12192000" cy="6858000"/>
  <p:notesSz cx="9928225" cy="679767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39" roundtripDataSignature="AMtx7mgADv+Qj2sGN+iKcVKbe2OAPvGqw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BA61EF74-6259-41AF-8251-B017F89CE7C9}">
  <a:tblStyle styleId="{BA61EF74-6259-41AF-8251-B017F89CE7C9}" styleName="Table_0">
    <a:wholeTbl>
      <a:tcTxStyle b="off" i="off">
        <a:font>
          <a:latin typeface="Trebuchet MS"/>
          <a:ea typeface="Trebuchet MS"/>
          <a:cs typeface="Trebuchet MS"/>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AF1"/>
          </a:solidFill>
        </a:fill>
      </a:tcStyle>
    </a:wholeTbl>
    <a:band1H>
      <a:tcTxStyle b="off" i="off"/>
      <a:tcStyle>
        <a:tcBdr/>
        <a:fill>
          <a:solidFill>
            <a:srgbClr val="CED2E2"/>
          </a:solidFill>
        </a:fill>
      </a:tcStyle>
    </a:band1H>
    <a:band2H>
      <a:tcTxStyle b="off" i="off"/>
      <a:tcStyle>
        <a:tcBdr/>
      </a:tcStyle>
    </a:band2H>
    <a:band1V>
      <a:tcTxStyle b="off" i="off"/>
      <a:tcStyle>
        <a:tcBdr/>
        <a:fill>
          <a:solidFill>
            <a:srgbClr val="CED2E2"/>
          </a:solidFill>
        </a:fill>
      </a:tcStyle>
    </a:band1V>
    <a:band2V>
      <a:tcTxStyle b="off" i="off"/>
      <a:tcStyle>
        <a:tcBdr/>
      </a:tcStyle>
    </a:band2V>
    <a:lastCol>
      <a:tcTxStyle b="on" i="off">
        <a:font>
          <a:latin typeface="Trebuchet MS"/>
          <a:ea typeface="Trebuchet MS"/>
          <a:cs typeface="Trebuchet MS"/>
        </a:font>
        <a:schemeClr val="lt1"/>
      </a:tcTxStyle>
      <a:tcStyle>
        <a:tcBdr/>
        <a:fill>
          <a:solidFill>
            <a:schemeClr val="accent1"/>
          </a:solidFill>
        </a:fill>
      </a:tcStyle>
    </a:lastCol>
    <a:firstCol>
      <a:tcTxStyle b="on" i="off">
        <a:font>
          <a:latin typeface="Trebuchet MS"/>
          <a:ea typeface="Trebuchet MS"/>
          <a:cs typeface="Trebuchet MS"/>
        </a:font>
        <a:schemeClr val="lt1"/>
      </a:tcTxStyle>
      <a:tcStyle>
        <a:tcBdr/>
        <a:fill>
          <a:solidFill>
            <a:schemeClr val="accent1"/>
          </a:solidFill>
        </a:fill>
      </a:tcStyle>
    </a:firstCol>
    <a:lastRow>
      <a:tcTxStyle b="on" i="off">
        <a:font>
          <a:latin typeface="Trebuchet MS"/>
          <a:ea typeface="Trebuchet MS"/>
          <a:cs typeface="Trebuchet MS"/>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b="off" i="off"/>
      <a:tcStyle>
        <a:tcBdr/>
      </a:tcStyle>
    </a:seCell>
    <a:swCell>
      <a:tcTxStyle b="off" i="off"/>
      <a:tcStyle>
        <a:tcBdr/>
      </a:tcStyle>
    </a:swCell>
    <a:firstRow>
      <a:tcTxStyle b="on" i="off">
        <a:font>
          <a:latin typeface="Trebuchet MS"/>
          <a:ea typeface="Trebuchet MS"/>
          <a:cs typeface="Trebuchet MS"/>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629" y="-77"/>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customschemas.google.com/relationships/presentationmetadata" Target="metadata"/><Relationship Id="rId3" Type="http://schemas.openxmlformats.org/officeDocument/2006/relationships/slide" Target="slides/slide2.xml"/><Relationship Id="rId21" Type="http://schemas.openxmlformats.org/officeDocument/2006/relationships/slide" Target="slides/slide20.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4302125" cy="341313"/>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5622925" y="0"/>
            <a:ext cx="4303713" cy="341313"/>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2925763" y="849313"/>
            <a:ext cx="4076700"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992188" y="3271838"/>
            <a:ext cx="7943850" cy="2676525"/>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6456363"/>
            <a:ext cx="4302125" cy="341312"/>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5622925" y="6456363"/>
            <a:ext cx="4303713" cy="341312"/>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pl-PL" sz="1200" b="0" i="0" u="none" strike="noStrike" cap="none">
                <a:solidFill>
                  <a:schemeClr val="dk1"/>
                </a:solidFill>
                <a:latin typeface="Calibri"/>
                <a:ea typeface="Calibri"/>
                <a:cs typeface="Calibri"/>
                <a:sym typeface="Calibri"/>
              </a:rPr>
              <a:pPr marL="0" marR="0" lvl="0" indent="0" algn="r" rtl="0">
                <a:lnSpc>
                  <a:spcPct val="100000"/>
                </a:lnSpc>
                <a:spcBef>
                  <a:spcPts val="0"/>
                </a:spcBef>
                <a:spcAft>
                  <a:spcPts val="0"/>
                </a:spcAft>
                <a:buClr>
                  <a:srgbClr val="000000"/>
                </a:buClr>
                <a:buSzPts val="1200"/>
                <a:buFont typeface="Arial"/>
                <a:buNone/>
              </a:p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p1:notes"/>
          <p:cNvSpPr txBox="1">
            <a:spLocks noGrp="1"/>
          </p:cNvSpPr>
          <p:nvPr>
            <p:ph type="body" idx="1"/>
          </p:nvPr>
        </p:nvSpPr>
        <p:spPr>
          <a:xfrm>
            <a:off x="992188" y="3271838"/>
            <a:ext cx="7943850" cy="26765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58" name="Google Shape;158;p1:notes"/>
          <p:cNvSpPr>
            <a:spLocks noGrp="1" noRot="1" noChangeAspect="1"/>
          </p:cNvSpPr>
          <p:nvPr>
            <p:ph type="sldImg" idx="2"/>
          </p:nvPr>
        </p:nvSpPr>
        <p:spPr>
          <a:xfrm>
            <a:off x="2925763" y="849313"/>
            <a:ext cx="4076700"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p11:notes"/>
          <p:cNvSpPr txBox="1">
            <a:spLocks noGrp="1"/>
          </p:cNvSpPr>
          <p:nvPr>
            <p:ph type="body" idx="1"/>
          </p:nvPr>
        </p:nvSpPr>
        <p:spPr>
          <a:xfrm>
            <a:off x="992188" y="3271838"/>
            <a:ext cx="7943850" cy="26765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34" name="Google Shape;234;p11:notes"/>
          <p:cNvSpPr>
            <a:spLocks noGrp="1" noRot="1" noChangeAspect="1"/>
          </p:cNvSpPr>
          <p:nvPr>
            <p:ph type="sldImg" idx="2"/>
          </p:nvPr>
        </p:nvSpPr>
        <p:spPr>
          <a:xfrm>
            <a:off x="2925763" y="849313"/>
            <a:ext cx="4076700"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p12:notes"/>
          <p:cNvSpPr txBox="1">
            <a:spLocks noGrp="1"/>
          </p:cNvSpPr>
          <p:nvPr>
            <p:ph type="body" idx="1"/>
          </p:nvPr>
        </p:nvSpPr>
        <p:spPr>
          <a:xfrm>
            <a:off x="992188" y="3271838"/>
            <a:ext cx="7943850" cy="26765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47" name="Google Shape;247;p12:notes"/>
          <p:cNvSpPr>
            <a:spLocks noGrp="1" noRot="1" noChangeAspect="1"/>
          </p:cNvSpPr>
          <p:nvPr>
            <p:ph type="sldImg" idx="2"/>
          </p:nvPr>
        </p:nvSpPr>
        <p:spPr>
          <a:xfrm>
            <a:off x="2925763" y="849313"/>
            <a:ext cx="4076700"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Google Shape;281;p14:notes"/>
          <p:cNvSpPr txBox="1">
            <a:spLocks noGrp="1"/>
          </p:cNvSpPr>
          <p:nvPr>
            <p:ph type="body" idx="1"/>
          </p:nvPr>
        </p:nvSpPr>
        <p:spPr>
          <a:xfrm>
            <a:off x="992188" y="3271838"/>
            <a:ext cx="7943850" cy="26765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82" name="Google Shape;282;p14:notes"/>
          <p:cNvSpPr>
            <a:spLocks noGrp="1" noRot="1" noChangeAspect="1"/>
          </p:cNvSpPr>
          <p:nvPr>
            <p:ph type="sldImg" idx="2"/>
          </p:nvPr>
        </p:nvSpPr>
        <p:spPr>
          <a:xfrm>
            <a:off x="2925763" y="849313"/>
            <a:ext cx="4076700"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8"/>
        <p:cNvGrpSpPr/>
        <p:nvPr/>
      </p:nvGrpSpPr>
      <p:grpSpPr>
        <a:xfrm>
          <a:off x="0" y="0"/>
          <a:ext cx="0" cy="0"/>
          <a:chOff x="0" y="0"/>
          <a:chExt cx="0" cy="0"/>
        </a:xfrm>
      </p:grpSpPr>
      <p:sp>
        <p:nvSpPr>
          <p:cNvPr id="319" name="Google Shape;319;p19:notes"/>
          <p:cNvSpPr txBox="1">
            <a:spLocks noGrp="1"/>
          </p:cNvSpPr>
          <p:nvPr>
            <p:ph type="body" idx="1"/>
          </p:nvPr>
        </p:nvSpPr>
        <p:spPr>
          <a:xfrm>
            <a:off x="992188" y="3271838"/>
            <a:ext cx="7943850" cy="26765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20" name="Google Shape;320;p19:notes"/>
          <p:cNvSpPr>
            <a:spLocks noGrp="1" noRot="1" noChangeAspect="1"/>
          </p:cNvSpPr>
          <p:nvPr>
            <p:ph type="sldImg" idx="2"/>
          </p:nvPr>
        </p:nvSpPr>
        <p:spPr>
          <a:xfrm>
            <a:off x="2925763" y="849313"/>
            <a:ext cx="4076700"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5"/>
        <p:cNvGrpSpPr/>
        <p:nvPr/>
      </p:nvGrpSpPr>
      <p:grpSpPr>
        <a:xfrm>
          <a:off x="0" y="0"/>
          <a:ext cx="0" cy="0"/>
          <a:chOff x="0" y="0"/>
          <a:chExt cx="0" cy="0"/>
        </a:xfrm>
      </p:grpSpPr>
      <p:sp>
        <p:nvSpPr>
          <p:cNvPr id="326" name="Google Shape;326;p20:notes"/>
          <p:cNvSpPr txBox="1">
            <a:spLocks noGrp="1"/>
          </p:cNvSpPr>
          <p:nvPr>
            <p:ph type="body" idx="1"/>
          </p:nvPr>
        </p:nvSpPr>
        <p:spPr>
          <a:xfrm>
            <a:off x="992188" y="3271838"/>
            <a:ext cx="7943850" cy="26765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27" name="Google Shape;327;p20:notes"/>
          <p:cNvSpPr>
            <a:spLocks noGrp="1" noRot="1" noChangeAspect="1"/>
          </p:cNvSpPr>
          <p:nvPr>
            <p:ph type="sldImg" idx="2"/>
          </p:nvPr>
        </p:nvSpPr>
        <p:spPr>
          <a:xfrm>
            <a:off x="2925763" y="849313"/>
            <a:ext cx="4076700"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1"/>
        <p:cNvGrpSpPr/>
        <p:nvPr/>
      </p:nvGrpSpPr>
      <p:grpSpPr>
        <a:xfrm>
          <a:off x="0" y="0"/>
          <a:ext cx="0" cy="0"/>
          <a:chOff x="0" y="0"/>
          <a:chExt cx="0" cy="0"/>
        </a:xfrm>
      </p:grpSpPr>
      <p:sp>
        <p:nvSpPr>
          <p:cNvPr id="372" name="Google Shape;372;p24:notes"/>
          <p:cNvSpPr txBox="1">
            <a:spLocks noGrp="1"/>
          </p:cNvSpPr>
          <p:nvPr>
            <p:ph type="body" idx="1"/>
          </p:nvPr>
        </p:nvSpPr>
        <p:spPr>
          <a:xfrm>
            <a:off x="992188" y="3271838"/>
            <a:ext cx="7943850" cy="26765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373" name="Google Shape;373;p24:notes"/>
          <p:cNvSpPr>
            <a:spLocks noGrp="1" noRot="1" noChangeAspect="1"/>
          </p:cNvSpPr>
          <p:nvPr>
            <p:ph type="sldImg" idx="2"/>
          </p:nvPr>
        </p:nvSpPr>
        <p:spPr>
          <a:xfrm>
            <a:off x="2925763" y="849313"/>
            <a:ext cx="4076700"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8"/>
        <p:cNvGrpSpPr/>
        <p:nvPr/>
      </p:nvGrpSpPr>
      <p:grpSpPr>
        <a:xfrm>
          <a:off x="0" y="0"/>
          <a:ext cx="0" cy="0"/>
          <a:chOff x="0" y="0"/>
          <a:chExt cx="0" cy="0"/>
        </a:xfrm>
      </p:grpSpPr>
      <p:sp>
        <p:nvSpPr>
          <p:cNvPr id="379" name="Google Shape;379;p25:notes"/>
          <p:cNvSpPr txBox="1">
            <a:spLocks noGrp="1"/>
          </p:cNvSpPr>
          <p:nvPr>
            <p:ph type="body" idx="1"/>
          </p:nvPr>
        </p:nvSpPr>
        <p:spPr>
          <a:xfrm>
            <a:off x="992188" y="3271838"/>
            <a:ext cx="7943850" cy="26765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80" name="Google Shape;380;p25:notes"/>
          <p:cNvSpPr>
            <a:spLocks noGrp="1" noRot="1" noChangeAspect="1"/>
          </p:cNvSpPr>
          <p:nvPr>
            <p:ph type="sldImg" idx="2"/>
          </p:nvPr>
        </p:nvSpPr>
        <p:spPr>
          <a:xfrm>
            <a:off x="2925763" y="849313"/>
            <a:ext cx="4076700"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4"/>
        <p:cNvGrpSpPr/>
        <p:nvPr/>
      </p:nvGrpSpPr>
      <p:grpSpPr>
        <a:xfrm>
          <a:off x="0" y="0"/>
          <a:ext cx="0" cy="0"/>
          <a:chOff x="0" y="0"/>
          <a:chExt cx="0" cy="0"/>
        </a:xfrm>
      </p:grpSpPr>
      <p:sp>
        <p:nvSpPr>
          <p:cNvPr id="385" name="Google Shape;385;p26:notes"/>
          <p:cNvSpPr txBox="1">
            <a:spLocks noGrp="1"/>
          </p:cNvSpPr>
          <p:nvPr>
            <p:ph type="body" idx="1"/>
          </p:nvPr>
        </p:nvSpPr>
        <p:spPr>
          <a:xfrm>
            <a:off x="992188" y="3271838"/>
            <a:ext cx="7943850" cy="26765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86" name="Google Shape;386;p26:notes"/>
          <p:cNvSpPr>
            <a:spLocks noGrp="1" noRot="1" noChangeAspect="1"/>
          </p:cNvSpPr>
          <p:nvPr>
            <p:ph type="sldImg" idx="2"/>
          </p:nvPr>
        </p:nvSpPr>
        <p:spPr>
          <a:xfrm>
            <a:off x="2925763" y="849313"/>
            <a:ext cx="4076700"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7"/>
        <p:cNvGrpSpPr/>
        <p:nvPr/>
      </p:nvGrpSpPr>
      <p:grpSpPr>
        <a:xfrm>
          <a:off x="0" y="0"/>
          <a:ext cx="0" cy="0"/>
          <a:chOff x="0" y="0"/>
          <a:chExt cx="0" cy="0"/>
        </a:xfrm>
      </p:grpSpPr>
      <p:sp>
        <p:nvSpPr>
          <p:cNvPr id="398" name="Google Shape;398;p28:notes"/>
          <p:cNvSpPr txBox="1">
            <a:spLocks noGrp="1"/>
          </p:cNvSpPr>
          <p:nvPr>
            <p:ph type="body" idx="1"/>
          </p:nvPr>
        </p:nvSpPr>
        <p:spPr>
          <a:xfrm>
            <a:off x="992188" y="3271838"/>
            <a:ext cx="7943850" cy="26765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99" name="Google Shape;399;p28:notes"/>
          <p:cNvSpPr>
            <a:spLocks noGrp="1" noRot="1" noChangeAspect="1"/>
          </p:cNvSpPr>
          <p:nvPr>
            <p:ph type="sldImg" idx="2"/>
          </p:nvPr>
        </p:nvSpPr>
        <p:spPr>
          <a:xfrm>
            <a:off x="2925763" y="849313"/>
            <a:ext cx="4076700"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3"/>
        <p:cNvGrpSpPr/>
        <p:nvPr/>
      </p:nvGrpSpPr>
      <p:grpSpPr>
        <a:xfrm>
          <a:off x="0" y="0"/>
          <a:ext cx="0" cy="0"/>
          <a:chOff x="0" y="0"/>
          <a:chExt cx="0" cy="0"/>
        </a:xfrm>
      </p:grpSpPr>
      <p:sp>
        <p:nvSpPr>
          <p:cNvPr id="404" name="Google Shape;404;p29:notes"/>
          <p:cNvSpPr txBox="1">
            <a:spLocks noGrp="1"/>
          </p:cNvSpPr>
          <p:nvPr>
            <p:ph type="body" idx="1"/>
          </p:nvPr>
        </p:nvSpPr>
        <p:spPr>
          <a:xfrm>
            <a:off x="992188" y="3271838"/>
            <a:ext cx="7943850" cy="26765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405" name="Google Shape;405;p29:notes"/>
          <p:cNvSpPr>
            <a:spLocks noGrp="1" noRot="1" noChangeAspect="1"/>
          </p:cNvSpPr>
          <p:nvPr>
            <p:ph type="sldImg" idx="2"/>
          </p:nvPr>
        </p:nvSpPr>
        <p:spPr>
          <a:xfrm>
            <a:off x="2925763" y="849313"/>
            <a:ext cx="4076700"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2:notes"/>
          <p:cNvSpPr txBox="1">
            <a:spLocks noGrp="1"/>
          </p:cNvSpPr>
          <p:nvPr>
            <p:ph type="body" idx="1"/>
          </p:nvPr>
        </p:nvSpPr>
        <p:spPr>
          <a:xfrm>
            <a:off x="992188" y="3271838"/>
            <a:ext cx="7943850" cy="26765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64" name="Google Shape;164;p2:notes"/>
          <p:cNvSpPr>
            <a:spLocks noGrp="1" noRot="1" noChangeAspect="1"/>
          </p:cNvSpPr>
          <p:nvPr>
            <p:ph type="sldImg" idx="2"/>
          </p:nvPr>
        </p:nvSpPr>
        <p:spPr>
          <a:xfrm>
            <a:off x="2925763" y="849313"/>
            <a:ext cx="4076700"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9"/>
        <p:cNvGrpSpPr/>
        <p:nvPr/>
      </p:nvGrpSpPr>
      <p:grpSpPr>
        <a:xfrm>
          <a:off x="0" y="0"/>
          <a:ext cx="0" cy="0"/>
          <a:chOff x="0" y="0"/>
          <a:chExt cx="0" cy="0"/>
        </a:xfrm>
      </p:grpSpPr>
      <p:sp>
        <p:nvSpPr>
          <p:cNvPr id="410" name="Google Shape;410;p30:notes"/>
          <p:cNvSpPr txBox="1">
            <a:spLocks noGrp="1"/>
          </p:cNvSpPr>
          <p:nvPr>
            <p:ph type="body" idx="1"/>
          </p:nvPr>
        </p:nvSpPr>
        <p:spPr>
          <a:xfrm>
            <a:off x="992188" y="3271838"/>
            <a:ext cx="7943850" cy="26765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411" name="Google Shape;411;p30:notes"/>
          <p:cNvSpPr>
            <a:spLocks noGrp="1" noRot="1" noChangeAspect="1"/>
          </p:cNvSpPr>
          <p:nvPr>
            <p:ph type="sldImg" idx="2"/>
          </p:nvPr>
        </p:nvSpPr>
        <p:spPr>
          <a:xfrm>
            <a:off x="2925763" y="849313"/>
            <a:ext cx="4076700"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p1:notes"/>
          <p:cNvSpPr txBox="1">
            <a:spLocks noGrp="1"/>
          </p:cNvSpPr>
          <p:nvPr>
            <p:ph type="body" idx="1"/>
          </p:nvPr>
        </p:nvSpPr>
        <p:spPr>
          <a:xfrm>
            <a:off x="992188" y="3271838"/>
            <a:ext cx="7943850" cy="26765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58" name="Google Shape;158;p1:notes"/>
          <p:cNvSpPr>
            <a:spLocks noGrp="1" noRot="1" noChangeAspect="1"/>
          </p:cNvSpPr>
          <p:nvPr>
            <p:ph type="sldImg" idx="2"/>
          </p:nvPr>
        </p:nvSpPr>
        <p:spPr>
          <a:xfrm>
            <a:off x="2925763" y="849313"/>
            <a:ext cx="4076700"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4"/>
        <p:cNvGrpSpPr/>
        <p:nvPr/>
      </p:nvGrpSpPr>
      <p:grpSpPr>
        <a:xfrm>
          <a:off x="0" y="0"/>
          <a:ext cx="0" cy="0"/>
          <a:chOff x="0" y="0"/>
          <a:chExt cx="0" cy="0"/>
        </a:xfrm>
      </p:grpSpPr>
      <p:sp>
        <p:nvSpPr>
          <p:cNvPr id="425" name="Google Shape;425;gd0874396ff_0_10:notes"/>
          <p:cNvSpPr txBox="1">
            <a:spLocks noGrp="1"/>
          </p:cNvSpPr>
          <p:nvPr>
            <p:ph type="body" idx="1"/>
          </p:nvPr>
        </p:nvSpPr>
        <p:spPr>
          <a:xfrm>
            <a:off x="992188" y="3271838"/>
            <a:ext cx="7943700" cy="2676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426" name="Google Shape;426;gd0874396ff_0_10:notes"/>
          <p:cNvSpPr>
            <a:spLocks noGrp="1" noRot="1" noChangeAspect="1"/>
          </p:cNvSpPr>
          <p:nvPr>
            <p:ph type="sldImg" idx="2"/>
          </p:nvPr>
        </p:nvSpPr>
        <p:spPr>
          <a:xfrm>
            <a:off x="2925763" y="849313"/>
            <a:ext cx="4076700"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2:notes"/>
          <p:cNvSpPr txBox="1">
            <a:spLocks noGrp="1"/>
          </p:cNvSpPr>
          <p:nvPr>
            <p:ph type="body" idx="1"/>
          </p:nvPr>
        </p:nvSpPr>
        <p:spPr>
          <a:xfrm>
            <a:off x="992188" y="3271838"/>
            <a:ext cx="7943850" cy="26765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64" name="Google Shape;164;p2:notes"/>
          <p:cNvSpPr>
            <a:spLocks noGrp="1" noRot="1" noChangeAspect="1"/>
          </p:cNvSpPr>
          <p:nvPr>
            <p:ph type="sldImg" idx="2"/>
          </p:nvPr>
        </p:nvSpPr>
        <p:spPr>
          <a:xfrm>
            <a:off x="2925763" y="849313"/>
            <a:ext cx="4076700"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4:notes"/>
          <p:cNvSpPr txBox="1">
            <a:spLocks noGrp="1"/>
          </p:cNvSpPr>
          <p:nvPr>
            <p:ph type="body" idx="1"/>
          </p:nvPr>
        </p:nvSpPr>
        <p:spPr>
          <a:xfrm>
            <a:off x="992188" y="3271838"/>
            <a:ext cx="7943850" cy="26765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76" name="Google Shape;176;p4:notes"/>
          <p:cNvSpPr>
            <a:spLocks noGrp="1" noRot="1" noChangeAspect="1"/>
          </p:cNvSpPr>
          <p:nvPr>
            <p:ph type="sldImg" idx="2"/>
          </p:nvPr>
        </p:nvSpPr>
        <p:spPr>
          <a:xfrm>
            <a:off x="2925763" y="849313"/>
            <a:ext cx="4076700"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p5:notes"/>
          <p:cNvSpPr txBox="1">
            <a:spLocks noGrp="1"/>
          </p:cNvSpPr>
          <p:nvPr>
            <p:ph type="body" idx="1"/>
          </p:nvPr>
        </p:nvSpPr>
        <p:spPr>
          <a:xfrm>
            <a:off x="992188" y="3271838"/>
            <a:ext cx="7943850" cy="26765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84" name="Google Shape;184;p5:notes"/>
          <p:cNvSpPr>
            <a:spLocks noGrp="1" noRot="1" noChangeAspect="1"/>
          </p:cNvSpPr>
          <p:nvPr>
            <p:ph type="sldImg" idx="2"/>
          </p:nvPr>
        </p:nvSpPr>
        <p:spPr>
          <a:xfrm>
            <a:off x="2925763" y="849313"/>
            <a:ext cx="4076700"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p6:notes"/>
          <p:cNvSpPr txBox="1">
            <a:spLocks noGrp="1"/>
          </p:cNvSpPr>
          <p:nvPr>
            <p:ph type="body" idx="1"/>
          </p:nvPr>
        </p:nvSpPr>
        <p:spPr>
          <a:xfrm>
            <a:off x="992188" y="3271838"/>
            <a:ext cx="7943850" cy="26765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90" name="Google Shape;190;p6:notes"/>
          <p:cNvSpPr>
            <a:spLocks noGrp="1" noRot="1" noChangeAspect="1"/>
          </p:cNvSpPr>
          <p:nvPr>
            <p:ph type="sldImg" idx="2"/>
          </p:nvPr>
        </p:nvSpPr>
        <p:spPr>
          <a:xfrm>
            <a:off x="2925763" y="849313"/>
            <a:ext cx="4076700"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p7:notes"/>
          <p:cNvSpPr txBox="1">
            <a:spLocks noGrp="1"/>
          </p:cNvSpPr>
          <p:nvPr>
            <p:ph type="body" idx="1"/>
          </p:nvPr>
        </p:nvSpPr>
        <p:spPr>
          <a:xfrm>
            <a:off x="992188" y="3271838"/>
            <a:ext cx="7943850" cy="26765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96" name="Google Shape;196;p7:notes"/>
          <p:cNvSpPr>
            <a:spLocks noGrp="1" noRot="1" noChangeAspect="1"/>
          </p:cNvSpPr>
          <p:nvPr>
            <p:ph type="sldImg" idx="2"/>
          </p:nvPr>
        </p:nvSpPr>
        <p:spPr>
          <a:xfrm>
            <a:off x="2925763" y="849313"/>
            <a:ext cx="4076700"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p8:notes"/>
          <p:cNvSpPr txBox="1">
            <a:spLocks noGrp="1"/>
          </p:cNvSpPr>
          <p:nvPr>
            <p:ph type="body" idx="1"/>
          </p:nvPr>
        </p:nvSpPr>
        <p:spPr>
          <a:xfrm>
            <a:off x="992188" y="3271838"/>
            <a:ext cx="7943850" cy="26765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02" name="Google Shape;202;p8:notes"/>
          <p:cNvSpPr>
            <a:spLocks noGrp="1" noRot="1" noChangeAspect="1"/>
          </p:cNvSpPr>
          <p:nvPr>
            <p:ph type="sldImg" idx="2"/>
          </p:nvPr>
        </p:nvSpPr>
        <p:spPr>
          <a:xfrm>
            <a:off x="2925763" y="849313"/>
            <a:ext cx="4076700"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p10:notes"/>
          <p:cNvSpPr txBox="1">
            <a:spLocks noGrp="1"/>
          </p:cNvSpPr>
          <p:nvPr>
            <p:ph type="body" idx="1"/>
          </p:nvPr>
        </p:nvSpPr>
        <p:spPr>
          <a:xfrm>
            <a:off x="992188" y="3271838"/>
            <a:ext cx="7943850" cy="26765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14" name="Google Shape;214;p10:notes"/>
          <p:cNvSpPr>
            <a:spLocks noGrp="1" noRot="1" noChangeAspect="1"/>
          </p:cNvSpPr>
          <p:nvPr>
            <p:ph type="sldImg" idx="2"/>
          </p:nvPr>
        </p:nvSpPr>
        <p:spPr>
          <a:xfrm>
            <a:off x="2925763" y="849313"/>
            <a:ext cx="4076700"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Slajd tytułowy" type="title">
  <p:cSld name="TITLE">
    <p:spTree>
      <p:nvGrpSpPr>
        <p:cNvPr id="1" name="Shape 29"/>
        <p:cNvGrpSpPr/>
        <p:nvPr/>
      </p:nvGrpSpPr>
      <p:grpSpPr>
        <a:xfrm>
          <a:off x="0" y="0"/>
          <a:ext cx="0" cy="0"/>
          <a:chOff x="0" y="0"/>
          <a:chExt cx="0" cy="0"/>
        </a:xfrm>
      </p:grpSpPr>
      <p:grpSp>
        <p:nvGrpSpPr>
          <p:cNvPr id="30" name="Google Shape;30;p34"/>
          <p:cNvGrpSpPr/>
          <p:nvPr/>
        </p:nvGrpSpPr>
        <p:grpSpPr>
          <a:xfrm>
            <a:off x="0" y="-8467"/>
            <a:ext cx="12192000" cy="6866467"/>
            <a:chOff x="0" y="-8467"/>
            <a:chExt cx="12192000" cy="6866467"/>
          </a:xfrm>
        </p:grpSpPr>
        <p:cxnSp>
          <p:nvCxnSpPr>
            <p:cNvPr id="31" name="Google Shape;31;p34"/>
            <p:cNvCxnSpPr/>
            <p:nvPr/>
          </p:nvCxnSpPr>
          <p:spPr>
            <a:xfrm>
              <a:off x="9371012" y="0"/>
              <a:ext cx="1219200" cy="6858000"/>
            </a:xfrm>
            <a:prstGeom prst="straightConnector1">
              <a:avLst/>
            </a:prstGeom>
            <a:noFill/>
            <a:ln w="9525" cap="flat" cmpd="sng">
              <a:solidFill>
                <a:srgbClr val="BFBFBF"/>
              </a:solidFill>
              <a:prstDash val="solid"/>
              <a:round/>
              <a:headEnd type="none" w="sm" len="sm"/>
              <a:tailEnd type="none" w="sm" len="sm"/>
            </a:ln>
          </p:spPr>
        </p:cxnSp>
        <p:cxnSp>
          <p:nvCxnSpPr>
            <p:cNvPr id="32" name="Google Shape;32;p34"/>
            <p:cNvCxnSpPr/>
            <p:nvPr/>
          </p:nvCxnSpPr>
          <p:spPr>
            <a:xfrm flipH="1">
              <a:off x="7425267" y="3681413"/>
              <a:ext cx="4763558" cy="3176587"/>
            </a:xfrm>
            <a:prstGeom prst="straightConnector1">
              <a:avLst/>
            </a:prstGeom>
            <a:noFill/>
            <a:ln w="9525" cap="flat" cmpd="sng">
              <a:solidFill>
                <a:srgbClr val="D8D8D8"/>
              </a:solidFill>
              <a:prstDash val="solid"/>
              <a:round/>
              <a:headEnd type="none" w="sm" len="sm"/>
              <a:tailEnd type="none" w="sm" len="sm"/>
            </a:ln>
          </p:spPr>
        </p:cxnSp>
        <p:sp>
          <p:nvSpPr>
            <p:cNvPr id="33" name="Google Shape;33;p34"/>
            <p:cNvSpPr/>
            <p:nvPr/>
          </p:nvSpPr>
          <p:spPr>
            <a:xfrm>
              <a:off x="9181476" y="-8467"/>
              <a:ext cx="3007349" cy="6866467"/>
            </a:xfrm>
            <a:custGeom>
              <a:avLst/>
              <a:gdLst/>
              <a:ahLst/>
              <a:cxnLst/>
              <a:rect l="l" t="t" r="r" b="b"/>
              <a:pathLst>
                <a:path w="3007349" h="6866467" extrusionOk="0">
                  <a:moveTo>
                    <a:pt x="2045532" y="0"/>
                  </a:moveTo>
                  <a:lnTo>
                    <a:pt x="3007349" y="0"/>
                  </a:lnTo>
                  <a:lnTo>
                    <a:pt x="3007349" y="6866467"/>
                  </a:lnTo>
                  <a:lnTo>
                    <a:pt x="0" y="6866467"/>
                  </a:lnTo>
                  <a:lnTo>
                    <a:pt x="2045532" y="0"/>
                  </a:lnTo>
                  <a:close/>
                </a:path>
              </a:pathLst>
            </a:custGeom>
            <a:solidFill>
              <a:schemeClr val="accent1">
                <a:alpha val="29411"/>
              </a:schemeClr>
            </a:solidFill>
            <a:ln>
              <a:noFill/>
            </a:ln>
          </p:spPr>
        </p:sp>
        <p:sp>
          <p:nvSpPr>
            <p:cNvPr id="34" name="Google Shape;34;p34"/>
            <p:cNvSpPr/>
            <p:nvPr/>
          </p:nvSpPr>
          <p:spPr>
            <a:xfrm>
              <a:off x="9603442" y="-8467"/>
              <a:ext cx="2588558" cy="6866467"/>
            </a:xfrm>
            <a:custGeom>
              <a:avLst/>
              <a:gdLst/>
              <a:ahLst/>
              <a:cxnLst/>
              <a:rect l="l" t="t" r="r" b="b"/>
              <a:pathLst>
                <a:path w="2573311" h="6866467" extrusionOk="0">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35" name="Google Shape;35;p34"/>
            <p:cNvSpPr/>
            <p:nvPr/>
          </p:nvSpPr>
          <p:spPr>
            <a:xfrm>
              <a:off x="8932333" y="3048000"/>
              <a:ext cx="3259667" cy="3810000"/>
            </a:xfrm>
            <a:prstGeom prst="triangle">
              <a:avLst>
                <a:gd name="adj" fmla="val 100000"/>
              </a:avLst>
            </a:prstGeom>
            <a:solidFill>
              <a:schemeClr val="accent2">
                <a:alpha val="71372"/>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6" name="Google Shape;36;p34"/>
            <p:cNvSpPr/>
            <p:nvPr/>
          </p:nvSpPr>
          <p:spPr>
            <a:xfrm>
              <a:off x="9334500" y="-8467"/>
              <a:ext cx="2854326" cy="6866467"/>
            </a:xfrm>
            <a:custGeom>
              <a:avLst/>
              <a:gdLst/>
              <a:ahLst/>
              <a:cxnLst/>
              <a:rect l="l" t="t" r="r" b="b"/>
              <a:pathLst>
                <a:path w="2858013" h="6866467" extrusionOk="0">
                  <a:moveTo>
                    <a:pt x="0" y="0"/>
                  </a:moveTo>
                  <a:lnTo>
                    <a:pt x="2858013" y="0"/>
                  </a:lnTo>
                  <a:lnTo>
                    <a:pt x="2858013" y="6866467"/>
                  </a:lnTo>
                  <a:lnTo>
                    <a:pt x="2473942" y="6866467"/>
                  </a:lnTo>
                  <a:lnTo>
                    <a:pt x="0" y="0"/>
                  </a:lnTo>
                  <a:close/>
                </a:path>
              </a:pathLst>
            </a:custGeom>
            <a:solidFill>
              <a:srgbClr val="3477B2">
                <a:alpha val="69411"/>
              </a:srgbClr>
            </a:solidFill>
            <a:ln>
              <a:noFill/>
            </a:ln>
          </p:spPr>
        </p:sp>
        <p:sp>
          <p:nvSpPr>
            <p:cNvPr id="37" name="Google Shape;37;p34"/>
            <p:cNvSpPr/>
            <p:nvPr/>
          </p:nvSpPr>
          <p:spPr>
            <a:xfrm>
              <a:off x="10898730" y="-8467"/>
              <a:ext cx="1290094" cy="6866467"/>
            </a:xfrm>
            <a:custGeom>
              <a:avLst/>
              <a:gdLst/>
              <a:ahLst/>
              <a:cxnLst/>
              <a:rect l="l" t="t" r="r" b="b"/>
              <a:pathLst>
                <a:path w="1290094" h="6858000" extrusionOk="0">
                  <a:moveTo>
                    <a:pt x="1019735" y="0"/>
                  </a:moveTo>
                  <a:lnTo>
                    <a:pt x="1290094" y="0"/>
                  </a:lnTo>
                  <a:lnTo>
                    <a:pt x="1290094" y="6858000"/>
                  </a:lnTo>
                  <a:lnTo>
                    <a:pt x="0" y="6858000"/>
                  </a:lnTo>
                  <a:lnTo>
                    <a:pt x="1019735" y="0"/>
                  </a:lnTo>
                  <a:close/>
                </a:path>
              </a:pathLst>
            </a:custGeom>
            <a:solidFill>
              <a:srgbClr val="8FA1CF">
                <a:alpha val="69411"/>
              </a:srgbClr>
            </a:solidFill>
            <a:ln>
              <a:noFill/>
            </a:ln>
          </p:spPr>
        </p:sp>
        <p:sp>
          <p:nvSpPr>
            <p:cNvPr id="38" name="Google Shape;38;p34"/>
            <p:cNvSpPr/>
            <p:nvPr/>
          </p:nvSpPr>
          <p:spPr>
            <a:xfrm>
              <a:off x="10938999" y="-8467"/>
              <a:ext cx="1249825" cy="6866467"/>
            </a:xfrm>
            <a:custGeom>
              <a:avLst/>
              <a:gdLst/>
              <a:ahLst/>
              <a:cxnLst/>
              <a:rect l="l" t="t" r="r" b="b"/>
              <a:pathLst>
                <a:path w="1249825" h="6858000" extrusionOk="0">
                  <a:moveTo>
                    <a:pt x="0" y="0"/>
                  </a:moveTo>
                  <a:lnTo>
                    <a:pt x="1249825" y="0"/>
                  </a:lnTo>
                  <a:lnTo>
                    <a:pt x="1249825" y="6858000"/>
                  </a:lnTo>
                  <a:lnTo>
                    <a:pt x="1109382" y="6858000"/>
                  </a:lnTo>
                  <a:lnTo>
                    <a:pt x="0" y="0"/>
                  </a:lnTo>
                  <a:close/>
                </a:path>
              </a:pathLst>
            </a:custGeom>
            <a:solidFill>
              <a:schemeClr val="accent1">
                <a:alpha val="64313"/>
              </a:schemeClr>
            </a:solidFill>
            <a:ln>
              <a:noFill/>
            </a:ln>
          </p:spPr>
        </p:sp>
        <p:sp>
          <p:nvSpPr>
            <p:cNvPr id="39" name="Google Shape;39;p34"/>
            <p:cNvSpPr/>
            <p:nvPr/>
          </p:nvSpPr>
          <p:spPr>
            <a:xfrm>
              <a:off x="10371666" y="3589867"/>
              <a:ext cx="1817159" cy="3268133"/>
            </a:xfrm>
            <a:prstGeom prst="triangle">
              <a:avLst>
                <a:gd name="adj" fmla="val 100000"/>
              </a:avLst>
            </a:prstGeom>
            <a:solidFill>
              <a:schemeClr val="accent1">
                <a:alpha val="80000"/>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0" name="Google Shape;40;p34"/>
            <p:cNvSpPr/>
            <p:nvPr/>
          </p:nvSpPr>
          <p:spPr>
            <a:xfrm rot="10800000">
              <a:off x="0" y="0"/>
              <a:ext cx="842596" cy="5666154"/>
            </a:xfrm>
            <a:prstGeom prst="triangle">
              <a:avLst>
                <a:gd name="adj" fmla="val 100000"/>
              </a:avLst>
            </a:prstGeom>
            <a:solidFill>
              <a:schemeClr val="accent1">
                <a:alpha val="84313"/>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41" name="Google Shape;41;p34"/>
          <p:cNvSpPr txBox="1">
            <a:spLocks noGrp="1"/>
          </p:cNvSpPr>
          <p:nvPr>
            <p:ph type="ctrTitle"/>
          </p:nvPr>
        </p:nvSpPr>
        <p:spPr>
          <a:xfrm>
            <a:off x="1507067" y="2404534"/>
            <a:ext cx="7766936" cy="1646302"/>
          </a:xfrm>
          <a:prstGeom prst="rect">
            <a:avLst/>
          </a:prstGeom>
          <a:noFill/>
          <a:ln>
            <a:noFill/>
          </a:ln>
        </p:spPr>
        <p:txBody>
          <a:bodyPr spcFirstLastPara="1" wrap="square" lIns="91425" tIns="45700" rIns="91425" bIns="45700" anchor="b" anchorCtr="0">
            <a:noAutofit/>
          </a:bodyPr>
          <a:lstStyle>
            <a:lvl1pPr lvl="0" algn="r">
              <a:lnSpc>
                <a:spcPct val="100000"/>
              </a:lnSpc>
              <a:spcBef>
                <a:spcPts val="0"/>
              </a:spcBef>
              <a:spcAft>
                <a:spcPts val="0"/>
              </a:spcAft>
              <a:buClr>
                <a:schemeClr val="accent1"/>
              </a:buClr>
              <a:buSzPts val="5400"/>
              <a:buFont typeface="Trebuchet MS"/>
              <a:buNone/>
              <a:defRPr sz="5400">
                <a:solidFill>
                  <a:schemeClr val="accen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34"/>
          <p:cNvSpPr txBox="1">
            <a:spLocks noGrp="1"/>
          </p:cNvSpPr>
          <p:nvPr>
            <p:ph type="subTitle" idx="1"/>
          </p:nvPr>
        </p:nvSpPr>
        <p:spPr>
          <a:xfrm>
            <a:off x="1507067" y="4050833"/>
            <a:ext cx="7766936" cy="1096899"/>
          </a:xfrm>
          <a:prstGeom prst="rect">
            <a:avLst/>
          </a:prstGeom>
          <a:noFill/>
          <a:ln>
            <a:noFill/>
          </a:ln>
        </p:spPr>
        <p:txBody>
          <a:bodyPr spcFirstLastPara="1" wrap="square" lIns="91425" tIns="45700" rIns="91425" bIns="45700" anchor="t" anchorCtr="0">
            <a:normAutofit/>
          </a:bodyPr>
          <a:lstStyle>
            <a:lvl1pPr lvl="0" algn="r">
              <a:lnSpc>
                <a:spcPct val="100000"/>
              </a:lnSpc>
              <a:spcBef>
                <a:spcPts val="1000"/>
              </a:spcBef>
              <a:spcAft>
                <a:spcPts val="0"/>
              </a:spcAft>
              <a:buSzPts val="1440"/>
              <a:buNone/>
              <a:defRPr>
                <a:solidFill>
                  <a:srgbClr val="7F7F7F"/>
                </a:solidFill>
              </a:defRPr>
            </a:lvl1pPr>
            <a:lvl2pPr lvl="1" algn="ctr">
              <a:lnSpc>
                <a:spcPct val="100000"/>
              </a:lnSpc>
              <a:spcBef>
                <a:spcPts val="1000"/>
              </a:spcBef>
              <a:spcAft>
                <a:spcPts val="0"/>
              </a:spcAft>
              <a:buSzPts val="1280"/>
              <a:buNone/>
              <a:defRPr>
                <a:solidFill>
                  <a:srgbClr val="888888"/>
                </a:solidFill>
              </a:defRPr>
            </a:lvl2pPr>
            <a:lvl3pPr lvl="2" algn="ctr">
              <a:lnSpc>
                <a:spcPct val="100000"/>
              </a:lnSpc>
              <a:spcBef>
                <a:spcPts val="1000"/>
              </a:spcBef>
              <a:spcAft>
                <a:spcPts val="0"/>
              </a:spcAft>
              <a:buSzPts val="1120"/>
              <a:buNone/>
              <a:defRPr>
                <a:solidFill>
                  <a:srgbClr val="888888"/>
                </a:solidFill>
              </a:defRPr>
            </a:lvl3pPr>
            <a:lvl4pPr lvl="3" algn="ctr">
              <a:lnSpc>
                <a:spcPct val="100000"/>
              </a:lnSpc>
              <a:spcBef>
                <a:spcPts val="1000"/>
              </a:spcBef>
              <a:spcAft>
                <a:spcPts val="0"/>
              </a:spcAft>
              <a:buSzPts val="960"/>
              <a:buNone/>
              <a:defRPr>
                <a:solidFill>
                  <a:srgbClr val="888888"/>
                </a:solidFill>
              </a:defRPr>
            </a:lvl4pPr>
            <a:lvl5pPr lvl="4" algn="ctr">
              <a:lnSpc>
                <a:spcPct val="100000"/>
              </a:lnSpc>
              <a:spcBef>
                <a:spcPts val="1000"/>
              </a:spcBef>
              <a:spcAft>
                <a:spcPts val="0"/>
              </a:spcAft>
              <a:buSzPts val="960"/>
              <a:buNone/>
              <a:defRPr>
                <a:solidFill>
                  <a:srgbClr val="888888"/>
                </a:solidFill>
              </a:defRPr>
            </a:lvl5pPr>
            <a:lvl6pPr lvl="5" algn="ctr">
              <a:lnSpc>
                <a:spcPct val="100000"/>
              </a:lnSpc>
              <a:spcBef>
                <a:spcPts val="1000"/>
              </a:spcBef>
              <a:spcAft>
                <a:spcPts val="0"/>
              </a:spcAft>
              <a:buSzPts val="960"/>
              <a:buNone/>
              <a:defRPr>
                <a:solidFill>
                  <a:srgbClr val="888888"/>
                </a:solidFill>
              </a:defRPr>
            </a:lvl6pPr>
            <a:lvl7pPr lvl="6" algn="ctr">
              <a:lnSpc>
                <a:spcPct val="100000"/>
              </a:lnSpc>
              <a:spcBef>
                <a:spcPts val="1000"/>
              </a:spcBef>
              <a:spcAft>
                <a:spcPts val="0"/>
              </a:spcAft>
              <a:buSzPts val="960"/>
              <a:buNone/>
              <a:defRPr>
                <a:solidFill>
                  <a:srgbClr val="888888"/>
                </a:solidFill>
              </a:defRPr>
            </a:lvl7pPr>
            <a:lvl8pPr lvl="7" algn="ctr">
              <a:lnSpc>
                <a:spcPct val="100000"/>
              </a:lnSpc>
              <a:spcBef>
                <a:spcPts val="1000"/>
              </a:spcBef>
              <a:spcAft>
                <a:spcPts val="0"/>
              </a:spcAft>
              <a:buSzPts val="960"/>
              <a:buNone/>
              <a:defRPr>
                <a:solidFill>
                  <a:srgbClr val="888888"/>
                </a:solidFill>
              </a:defRPr>
            </a:lvl8pPr>
            <a:lvl9pPr lvl="8" algn="ctr">
              <a:lnSpc>
                <a:spcPct val="100000"/>
              </a:lnSpc>
              <a:spcBef>
                <a:spcPts val="1000"/>
              </a:spcBef>
              <a:spcAft>
                <a:spcPts val="0"/>
              </a:spcAft>
              <a:buSzPts val="960"/>
              <a:buNone/>
              <a:defRPr>
                <a:solidFill>
                  <a:srgbClr val="888888"/>
                </a:solidFill>
              </a:defRPr>
            </a:lvl9pPr>
          </a:lstStyle>
          <a:p>
            <a:endParaRPr/>
          </a:p>
        </p:txBody>
      </p:sp>
      <p:sp>
        <p:nvSpPr>
          <p:cNvPr id="43" name="Google Shape;43;p34"/>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34"/>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34"/>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pl-PL"/>
              <a:pPr marL="0" lvl="0" indent="0" algn="r" rtl="0">
                <a:spcBef>
                  <a:spcPts val="0"/>
                </a:spcBef>
                <a:spcAft>
                  <a:spcPts val="0"/>
                </a:spcAft>
                <a:buNone/>
              </a:pPr>
              <a:t>‹#›</a:t>
            </a:fld>
            <a:endParaRPr/>
          </a:p>
        </p:txBody>
      </p:sp>
      <p:pic>
        <p:nvPicPr>
          <p:cNvPr id="46" name="Google Shape;46;p34"/>
          <p:cNvPicPr preferRelativeResize="0"/>
          <p:nvPr/>
        </p:nvPicPr>
        <p:blipFill rotWithShape="1">
          <a:blip r:embed="rId2">
            <a:alphaModFix/>
          </a:blip>
          <a:srcRect/>
          <a:stretch/>
        </p:blipFill>
        <p:spPr>
          <a:xfrm>
            <a:off x="5139711" y="299849"/>
            <a:ext cx="3583657" cy="788834"/>
          </a:xfrm>
          <a:prstGeom prst="rect">
            <a:avLst/>
          </a:prstGeom>
          <a:noFill/>
          <a:ln>
            <a:noFill/>
          </a:ln>
        </p:spPr>
      </p:pic>
      <p:sp>
        <p:nvSpPr>
          <p:cNvPr id="47" name="Google Shape;47;p34"/>
          <p:cNvSpPr/>
          <p:nvPr/>
        </p:nvSpPr>
        <p:spPr>
          <a:xfrm>
            <a:off x="606448" y="6455477"/>
            <a:ext cx="8648349" cy="33855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800"/>
              <a:buFont typeface="Arial"/>
              <a:buNone/>
            </a:pPr>
            <a:r>
              <a:rPr lang="pl-PL" sz="800" b="1" i="0" u="none" strike="noStrike" cap="none">
                <a:solidFill>
                  <a:schemeClr val="dk1"/>
                </a:solidFill>
                <a:latin typeface="Trebuchet MS"/>
                <a:ea typeface="Trebuchet MS"/>
                <a:cs typeface="Trebuchet MS"/>
                <a:sym typeface="Trebuchet MS"/>
              </a:rPr>
              <a:t>This project has been funded with support from the European Commission. This publication [communication] reflects the views only of the author, and the Commission cannot be held responsible for any use which may be made of the information contained therein. </a:t>
            </a:r>
            <a:endParaRPr sz="800" b="0" i="0" u="none" strike="noStrike" cap="none">
              <a:solidFill>
                <a:schemeClr val="dk1"/>
              </a:solidFill>
              <a:latin typeface="Trebuchet MS"/>
              <a:ea typeface="Trebuchet MS"/>
              <a:cs typeface="Trebuchet MS"/>
              <a:sym typeface="Trebuchet MS"/>
            </a:endParaRPr>
          </a:p>
        </p:txBody>
      </p:sp>
      <p:pic>
        <p:nvPicPr>
          <p:cNvPr id="48" name="Google Shape;48;p34"/>
          <p:cNvPicPr preferRelativeResize="0"/>
          <p:nvPr/>
        </p:nvPicPr>
        <p:blipFill rotWithShape="1">
          <a:blip r:embed="rId3">
            <a:alphaModFix/>
          </a:blip>
          <a:srcRect/>
          <a:stretch/>
        </p:blipFill>
        <p:spPr>
          <a:xfrm>
            <a:off x="3234239" y="312162"/>
            <a:ext cx="1447364" cy="764208"/>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Karta nazwy">
  <p:cSld name="Karta nazwy">
    <p:spTree>
      <p:nvGrpSpPr>
        <p:cNvPr id="1" name="Shape 122"/>
        <p:cNvGrpSpPr/>
        <p:nvPr/>
      </p:nvGrpSpPr>
      <p:grpSpPr>
        <a:xfrm>
          <a:off x="0" y="0"/>
          <a:ext cx="0" cy="0"/>
          <a:chOff x="0" y="0"/>
          <a:chExt cx="0" cy="0"/>
        </a:xfrm>
      </p:grpSpPr>
      <p:sp>
        <p:nvSpPr>
          <p:cNvPr id="123" name="Google Shape;123;p46"/>
          <p:cNvSpPr txBox="1">
            <a:spLocks noGrp="1"/>
          </p:cNvSpPr>
          <p:nvPr>
            <p:ph type="title"/>
          </p:nvPr>
        </p:nvSpPr>
        <p:spPr>
          <a:xfrm>
            <a:off x="677335" y="1931988"/>
            <a:ext cx="8596668" cy="2595460"/>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accent1"/>
              </a:buClr>
              <a:buSzPts val="4400"/>
              <a:buFont typeface="Trebuchet MS"/>
              <a:buNone/>
              <a:defRPr sz="4400" b="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4" name="Google Shape;124;p46"/>
          <p:cNvSpPr txBox="1">
            <a:spLocks noGrp="1"/>
          </p:cNvSpPr>
          <p:nvPr>
            <p:ph type="body" idx="1"/>
          </p:nvPr>
        </p:nvSpPr>
        <p:spPr>
          <a:xfrm>
            <a:off x="677335" y="4527448"/>
            <a:ext cx="8596668" cy="1513914"/>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000"/>
              </a:spcBef>
              <a:spcAft>
                <a:spcPts val="0"/>
              </a:spcAft>
              <a:buSzPts val="1440"/>
              <a:buNone/>
              <a:defRPr sz="1800">
                <a:solidFill>
                  <a:srgbClr val="3F3F3F"/>
                </a:solidFill>
              </a:defRPr>
            </a:lvl1pPr>
            <a:lvl2pPr marL="914400" lvl="1" indent="-228600" algn="l">
              <a:lnSpc>
                <a:spcPct val="100000"/>
              </a:lnSpc>
              <a:spcBef>
                <a:spcPts val="1000"/>
              </a:spcBef>
              <a:spcAft>
                <a:spcPts val="0"/>
              </a:spcAft>
              <a:buSzPts val="1440"/>
              <a:buNone/>
              <a:defRPr sz="1800">
                <a:solidFill>
                  <a:srgbClr val="888888"/>
                </a:solidFill>
              </a:defRPr>
            </a:lvl2pPr>
            <a:lvl3pPr marL="1371600" lvl="2" indent="-228600" algn="l">
              <a:lnSpc>
                <a:spcPct val="100000"/>
              </a:lnSpc>
              <a:spcBef>
                <a:spcPts val="1000"/>
              </a:spcBef>
              <a:spcAft>
                <a:spcPts val="0"/>
              </a:spcAft>
              <a:buSzPts val="1280"/>
              <a:buNone/>
              <a:defRPr sz="1600">
                <a:solidFill>
                  <a:srgbClr val="888888"/>
                </a:solidFill>
              </a:defRPr>
            </a:lvl3pPr>
            <a:lvl4pPr marL="1828800" lvl="3" indent="-228600" algn="l">
              <a:lnSpc>
                <a:spcPct val="100000"/>
              </a:lnSpc>
              <a:spcBef>
                <a:spcPts val="1000"/>
              </a:spcBef>
              <a:spcAft>
                <a:spcPts val="0"/>
              </a:spcAft>
              <a:buSzPts val="1120"/>
              <a:buNone/>
              <a:defRPr sz="1400">
                <a:solidFill>
                  <a:srgbClr val="888888"/>
                </a:solidFill>
              </a:defRPr>
            </a:lvl4pPr>
            <a:lvl5pPr marL="2286000" lvl="4" indent="-228600" algn="l">
              <a:lnSpc>
                <a:spcPct val="100000"/>
              </a:lnSpc>
              <a:spcBef>
                <a:spcPts val="1000"/>
              </a:spcBef>
              <a:spcAft>
                <a:spcPts val="0"/>
              </a:spcAft>
              <a:buSzPts val="1120"/>
              <a:buNone/>
              <a:defRPr sz="1400">
                <a:solidFill>
                  <a:srgbClr val="888888"/>
                </a:solidFill>
              </a:defRPr>
            </a:lvl5pPr>
            <a:lvl6pPr marL="2743200" lvl="5" indent="-228600" algn="l">
              <a:lnSpc>
                <a:spcPct val="100000"/>
              </a:lnSpc>
              <a:spcBef>
                <a:spcPts val="1000"/>
              </a:spcBef>
              <a:spcAft>
                <a:spcPts val="0"/>
              </a:spcAft>
              <a:buSzPts val="1120"/>
              <a:buNone/>
              <a:defRPr sz="1400">
                <a:solidFill>
                  <a:srgbClr val="888888"/>
                </a:solidFill>
              </a:defRPr>
            </a:lvl6pPr>
            <a:lvl7pPr marL="3200400" lvl="6" indent="-228600" algn="l">
              <a:lnSpc>
                <a:spcPct val="100000"/>
              </a:lnSpc>
              <a:spcBef>
                <a:spcPts val="1000"/>
              </a:spcBef>
              <a:spcAft>
                <a:spcPts val="0"/>
              </a:spcAft>
              <a:buSzPts val="1120"/>
              <a:buNone/>
              <a:defRPr sz="1400">
                <a:solidFill>
                  <a:srgbClr val="888888"/>
                </a:solidFill>
              </a:defRPr>
            </a:lvl7pPr>
            <a:lvl8pPr marL="3657600" lvl="7" indent="-228600" algn="l">
              <a:lnSpc>
                <a:spcPct val="100000"/>
              </a:lnSpc>
              <a:spcBef>
                <a:spcPts val="1000"/>
              </a:spcBef>
              <a:spcAft>
                <a:spcPts val="0"/>
              </a:spcAft>
              <a:buSzPts val="1120"/>
              <a:buNone/>
              <a:defRPr sz="1400">
                <a:solidFill>
                  <a:srgbClr val="888888"/>
                </a:solidFill>
              </a:defRPr>
            </a:lvl8pPr>
            <a:lvl9pPr marL="4114800" lvl="8" indent="-228600" algn="l">
              <a:lnSpc>
                <a:spcPct val="100000"/>
              </a:lnSpc>
              <a:spcBef>
                <a:spcPts val="1000"/>
              </a:spcBef>
              <a:spcAft>
                <a:spcPts val="0"/>
              </a:spcAft>
              <a:buSzPts val="1120"/>
              <a:buNone/>
              <a:defRPr sz="1400">
                <a:solidFill>
                  <a:srgbClr val="888888"/>
                </a:solidFill>
              </a:defRPr>
            </a:lvl9pPr>
          </a:lstStyle>
          <a:p>
            <a:endParaRPr/>
          </a:p>
        </p:txBody>
      </p:sp>
      <p:sp>
        <p:nvSpPr>
          <p:cNvPr id="125" name="Google Shape;125;p46"/>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6" name="Google Shape;126;p46"/>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7" name="Google Shape;127;p46"/>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pl-PL"/>
              <a:pPr marL="0" lvl="0" indent="0" algn="r"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Karta nazwy cytatu">
  <p:cSld name="Karta nazwy cytatu">
    <p:spTree>
      <p:nvGrpSpPr>
        <p:cNvPr id="1" name="Shape 128"/>
        <p:cNvGrpSpPr/>
        <p:nvPr/>
      </p:nvGrpSpPr>
      <p:grpSpPr>
        <a:xfrm>
          <a:off x="0" y="0"/>
          <a:ext cx="0" cy="0"/>
          <a:chOff x="0" y="0"/>
          <a:chExt cx="0" cy="0"/>
        </a:xfrm>
      </p:grpSpPr>
      <p:sp>
        <p:nvSpPr>
          <p:cNvPr id="129" name="Google Shape;129;p47"/>
          <p:cNvSpPr txBox="1">
            <a:spLocks noGrp="1"/>
          </p:cNvSpPr>
          <p:nvPr>
            <p:ph type="title"/>
          </p:nvPr>
        </p:nvSpPr>
        <p:spPr>
          <a:xfrm>
            <a:off x="931334" y="609600"/>
            <a:ext cx="8094134" cy="3022600"/>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Clr>
                <a:schemeClr val="accent1"/>
              </a:buClr>
              <a:buSzPts val="4400"/>
              <a:buFont typeface="Trebuchet MS"/>
              <a:buNone/>
              <a:defRPr sz="4400" b="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0" name="Google Shape;130;p47"/>
          <p:cNvSpPr txBox="1">
            <a:spLocks noGrp="1"/>
          </p:cNvSpPr>
          <p:nvPr>
            <p:ph type="body" idx="1"/>
          </p:nvPr>
        </p:nvSpPr>
        <p:spPr>
          <a:xfrm>
            <a:off x="677332" y="4013200"/>
            <a:ext cx="8596669" cy="514248"/>
          </a:xfrm>
          <a:prstGeom prst="rect">
            <a:avLst/>
          </a:prstGeom>
          <a:noFill/>
          <a:ln>
            <a:noFill/>
          </a:ln>
        </p:spPr>
        <p:txBody>
          <a:bodyPr spcFirstLastPara="1" wrap="square" lIns="91425" tIns="45700" rIns="91425" bIns="45700" anchor="b" anchorCtr="0">
            <a:noAutofit/>
          </a:bodyPr>
          <a:lstStyle>
            <a:lvl1pPr marL="457200" lvl="0" indent="-228600" algn="l">
              <a:lnSpc>
                <a:spcPct val="100000"/>
              </a:lnSpc>
              <a:spcBef>
                <a:spcPts val="1000"/>
              </a:spcBef>
              <a:spcAft>
                <a:spcPts val="0"/>
              </a:spcAft>
              <a:buSzPts val="1920"/>
              <a:buFont typeface="Trebuchet MS"/>
              <a:buNone/>
              <a:defRPr sz="2400">
                <a:solidFill>
                  <a:srgbClr val="3F3F3F"/>
                </a:solidFill>
              </a:defRPr>
            </a:lvl1pPr>
            <a:lvl2pPr marL="914400" lvl="1" indent="-228600" algn="l">
              <a:lnSpc>
                <a:spcPct val="100000"/>
              </a:lnSpc>
              <a:spcBef>
                <a:spcPts val="1000"/>
              </a:spcBef>
              <a:spcAft>
                <a:spcPts val="0"/>
              </a:spcAft>
              <a:buSzPts val="1280"/>
              <a:buFont typeface="Trebuchet MS"/>
              <a:buNone/>
              <a:defRPr/>
            </a:lvl2pPr>
            <a:lvl3pPr marL="1371600" lvl="2" indent="-228600" algn="l">
              <a:lnSpc>
                <a:spcPct val="100000"/>
              </a:lnSpc>
              <a:spcBef>
                <a:spcPts val="1000"/>
              </a:spcBef>
              <a:spcAft>
                <a:spcPts val="0"/>
              </a:spcAft>
              <a:buSzPts val="1120"/>
              <a:buFont typeface="Trebuchet MS"/>
              <a:buNone/>
              <a:defRPr/>
            </a:lvl3pPr>
            <a:lvl4pPr marL="1828800" lvl="3" indent="-228600" algn="l">
              <a:lnSpc>
                <a:spcPct val="100000"/>
              </a:lnSpc>
              <a:spcBef>
                <a:spcPts val="1000"/>
              </a:spcBef>
              <a:spcAft>
                <a:spcPts val="0"/>
              </a:spcAft>
              <a:buSzPts val="960"/>
              <a:buFont typeface="Trebuchet MS"/>
              <a:buNone/>
              <a:defRPr/>
            </a:lvl4pPr>
            <a:lvl5pPr marL="2286000" lvl="4" indent="-228600" algn="l">
              <a:lnSpc>
                <a:spcPct val="100000"/>
              </a:lnSpc>
              <a:spcBef>
                <a:spcPts val="1000"/>
              </a:spcBef>
              <a:spcAft>
                <a:spcPts val="0"/>
              </a:spcAft>
              <a:buSzPts val="960"/>
              <a:buFont typeface="Trebuchet MS"/>
              <a:buNone/>
              <a:defRPr/>
            </a:lvl5pPr>
            <a:lvl6pPr marL="2743200" lvl="5" indent="-320039" algn="l">
              <a:lnSpc>
                <a:spcPct val="100000"/>
              </a:lnSpc>
              <a:spcBef>
                <a:spcPts val="1000"/>
              </a:spcBef>
              <a:spcAft>
                <a:spcPts val="0"/>
              </a:spcAft>
              <a:buSzPts val="1440"/>
              <a:buChar char="►"/>
              <a:defRPr/>
            </a:lvl6pPr>
            <a:lvl7pPr marL="3200400" lvl="6" indent="-320039" algn="l">
              <a:lnSpc>
                <a:spcPct val="100000"/>
              </a:lnSpc>
              <a:spcBef>
                <a:spcPts val="1000"/>
              </a:spcBef>
              <a:spcAft>
                <a:spcPts val="0"/>
              </a:spcAft>
              <a:buSzPts val="1440"/>
              <a:buChar char="►"/>
              <a:defRPr/>
            </a:lvl7pPr>
            <a:lvl8pPr marL="3657600" lvl="7" indent="-320040" algn="l">
              <a:lnSpc>
                <a:spcPct val="100000"/>
              </a:lnSpc>
              <a:spcBef>
                <a:spcPts val="1000"/>
              </a:spcBef>
              <a:spcAft>
                <a:spcPts val="0"/>
              </a:spcAft>
              <a:buSzPts val="1440"/>
              <a:buChar char="►"/>
              <a:defRPr/>
            </a:lvl8pPr>
            <a:lvl9pPr marL="4114800" lvl="8" indent="-320040" algn="l">
              <a:lnSpc>
                <a:spcPct val="100000"/>
              </a:lnSpc>
              <a:spcBef>
                <a:spcPts val="1000"/>
              </a:spcBef>
              <a:spcAft>
                <a:spcPts val="0"/>
              </a:spcAft>
              <a:buSzPts val="1440"/>
              <a:buChar char="►"/>
              <a:defRPr/>
            </a:lvl9pPr>
          </a:lstStyle>
          <a:p>
            <a:endParaRPr/>
          </a:p>
        </p:txBody>
      </p:sp>
      <p:sp>
        <p:nvSpPr>
          <p:cNvPr id="131" name="Google Shape;131;p47"/>
          <p:cNvSpPr txBox="1">
            <a:spLocks noGrp="1"/>
          </p:cNvSpPr>
          <p:nvPr>
            <p:ph type="body" idx="2"/>
          </p:nvPr>
        </p:nvSpPr>
        <p:spPr>
          <a:xfrm>
            <a:off x="677335" y="4527448"/>
            <a:ext cx="8596668" cy="1513914"/>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000"/>
              </a:spcBef>
              <a:spcAft>
                <a:spcPts val="0"/>
              </a:spcAft>
              <a:buSzPts val="1440"/>
              <a:buNone/>
              <a:defRPr sz="1800">
                <a:solidFill>
                  <a:srgbClr val="7F7F7F"/>
                </a:solidFill>
              </a:defRPr>
            </a:lvl1pPr>
            <a:lvl2pPr marL="914400" lvl="1" indent="-228600" algn="l">
              <a:lnSpc>
                <a:spcPct val="100000"/>
              </a:lnSpc>
              <a:spcBef>
                <a:spcPts val="1000"/>
              </a:spcBef>
              <a:spcAft>
                <a:spcPts val="0"/>
              </a:spcAft>
              <a:buSzPts val="1440"/>
              <a:buNone/>
              <a:defRPr sz="1800">
                <a:solidFill>
                  <a:srgbClr val="888888"/>
                </a:solidFill>
              </a:defRPr>
            </a:lvl2pPr>
            <a:lvl3pPr marL="1371600" lvl="2" indent="-228600" algn="l">
              <a:lnSpc>
                <a:spcPct val="100000"/>
              </a:lnSpc>
              <a:spcBef>
                <a:spcPts val="1000"/>
              </a:spcBef>
              <a:spcAft>
                <a:spcPts val="0"/>
              </a:spcAft>
              <a:buSzPts val="1280"/>
              <a:buNone/>
              <a:defRPr sz="1600">
                <a:solidFill>
                  <a:srgbClr val="888888"/>
                </a:solidFill>
              </a:defRPr>
            </a:lvl3pPr>
            <a:lvl4pPr marL="1828800" lvl="3" indent="-228600" algn="l">
              <a:lnSpc>
                <a:spcPct val="100000"/>
              </a:lnSpc>
              <a:spcBef>
                <a:spcPts val="1000"/>
              </a:spcBef>
              <a:spcAft>
                <a:spcPts val="0"/>
              </a:spcAft>
              <a:buSzPts val="1120"/>
              <a:buNone/>
              <a:defRPr sz="1400">
                <a:solidFill>
                  <a:srgbClr val="888888"/>
                </a:solidFill>
              </a:defRPr>
            </a:lvl4pPr>
            <a:lvl5pPr marL="2286000" lvl="4" indent="-228600" algn="l">
              <a:lnSpc>
                <a:spcPct val="100000"/>
              </a:lnSpc>
              <a:spcBef>
                <a:spcPts val="1000"/>
              </a:spcBef>
              <a:spcAft>
                <a:spcPts val="0"/>
              </a:spcAft>
              <a:buSzPts val="1120"/>
              <a:buNone/>
              <a:defRPr sz="1400">
                <a:solidFill>
                  <a:srgbClr val="888888"/>
                </a:solidFill>
              </a:defRPr>
            </a:lvl5pPr>
            <a:lvl6pPr marL="2743200" lvl="5" indent="-228600" algn="l">
              <a:lnSpc>
                <a:spcPct val="100000"/>
              </a:lnSpc>
              <a:spcBef>
                <a:spcPts val="1000"/>
              </a:spcBef>
              <a:spcAft>
                <a:spcPts val="0"/>
              </a:spcAft>
              <a:buSzPts val="1120"/>
              <a:buNone/>
              <a:defRPr sz="1400">
                <a:solidFill>
                  <a:srgbClr val="888888"/>
                </a:solidFill>
              </a:defRPr>
            </a:lvl6pPr>
            <a:lvl7pPr marL="3200400" lvl="6" indent="-228600" algn="l">
              <a:lnSpc>
                <a:spcPct val="100000"/>
              </a:lnSpc>
              <a:spcBef>
                <a:spcPts val="1000"/>
              </a:spcBef>
              <a:spcAft>
                <a:spcPts val="0"/>
              </a:spcAft>
              <a:buSzPts val="1120"/>
              <a:buNone/>
              <a:defRPr sz="1400">
                <a:solidFill>
                  <a:srgbClr val="888888"/>
                </a:solidFill>
              </a:defRPr>
            </a:lvl7pPr>
            <a:lvl8pPr marL="3657600" lvl="7" indent="-228600" algn="l">
              <a:lnSpc>
                <a:spcPct val="100000"/>
              </a:lnSpc>
              <a:spcBef>
                <a:spcPts val="1000"/>
              </a:spcBef>
              <a:spcAft>
                <a:spcPts val="0"/>
              </a:spcAft>
              <a:buSzPts val="1120"/>
              <a:buNone/>
              <a:defRPr sz="1400">
                <a:solidFill>
                  <a:srgbClr val="888888"/>
                </a:solidFill>
              </a:defRPr>
            </a:lvl8pPr>
            <a:lvl9pPr marL="4114800" lvl="8" indent="-228600" algn="l">
              <a:lnSpc>
                <a:spcPct val="100000"/>
              </a:lnSpc>
              <a:spcBef>
                <a:spcPts val="1000"/>
              </a:spcBef>
              <a:spcAft>
                <a:spcPts val="0"/>
              </a:spcAft>
              <a:buSzPts val="1120"/>
              <a:buNone/>
              <a:defRPr sz="1400">
                <a:solidFill>
                  <a:srgbClr val="888888"/>
                </a:solidFill>
              </a:defRPr>
            </a:lvl9pPr>
          </a:lstStyle>
          <a:p>
            <a:endParaRPr/>
          </a:p>
        </p:txBody>
      </p:sp>
      <p:sp>
        <p:nvSpPr>
          <p:cNvPr id="132" name="Google Shape;132;p47"/>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3" name="Google Shape;133;p47"/>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4" name="Google Shape;134;p47"/>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pl-PL"/>
              <a:pPr marL="0" lvl="0" indent="0" algn="r" rtl="0">
                <a:spcBef>
                  <a:spcPts val="0"/>
                </a:spcBef>
                <a:spcAft>
                  <a:spcPts val="0"/>
                </a:spcAft>
                <a:buNone/>
              </a:pPr>
              <a:t>‹#›</a:t>
            </a:fld>
            <a:endParaRPr/>
          </a:p>
        </p:txBody>
      </p:sp>
      <p:sp>
        <p:nvSpPr>
          <p:cNvPr id="135" name="Google Shape;135;p47"/>
          <p:cNvSpPr txBox="1"/>
          <p:nvPr/>
        </p:nvSpPr>
        <p:spPr>
          <a:xfrm>
            <a:off x="541870" y="790378"/>
            <a:ext cx="609600" cy="584776"/>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8000"/>
              <a:buFont typeface="Arial"/>
              <a:buNone/>
            </a:pPr>
            <a:r>
              <a:rPr lang="pl-PL" sz="8000" b="0" i="0" u="none" strike="noStrike" cap="none">
                <a:solidFill>
                  <a:srgbClr val="8FA1CF"/>
                </a:solidFill>
                <a:latin typeface="Arial"/>
                <a:ea typeface="Arial"/>
                <a:cs typeface="Arial"/>
                <a:sym typeface="Arial"/>
              </a:rPr>
              <a:t>“</a:t>
            </a:r>
            <a:endParaRPr sz="1400" b="0" i="0" u="none" strike="noStrike" cap="none">
              <a:solidFill>
                <a:srgbClr val="000000"/>
              </a:solidFill>
              <a:latin typeface="Arial"/>
              <a:ea typeface="Arial"/>
              <a:cs typeface="Arial"/>
              <a:sym typeface="Arial"/>
            </a:endParaRPr>
          </a:p>
        </p:txBody>
      </p:sp>
      <p:sp>
        <p:nvSpPr>
          <p:cNvPr id="136" name="Google Shape;136;p47"/>
          <p:cNvSpPr txBox="1"/>
          <p:nvPr/>
        </p:nvSpPr>
        <p:spPr>
          <a:xfrm>
            <a:off x="8893011" y="2886556"/>
            <a:ext cx="609600" cy="584776"/>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8000"/>
              <a:buFont typeface="Arial"/>
              <a:buNone/>
            </a:pPr>
            <a:r>
              <a:rPr lang="pl-PL" sz="8000" b="0" i="0" u="none" strike="noStrike" cap="none">
                <a:solidFill>
                  <a:srgbClr val="8FA1CF"/>
                </a:solidFill>
                <a:latin typeface="Arial"/>
                <a:ea typeface="Arial"/>
                <a:cs typeface="Arial"/>
                <a:sym typeface="Arial"/>
              </a:rPr>
              <a:t>”</a:t>
            </a: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Prawda lub fałsz">
  <p:cSld name="Prawda lub fałsz">
    <p:spTree>
      <p:nvGrpSpPr>
        <p:cNvPr id="1" name="Shape 137"/>
        <p:cNvGrpSpPr/>
        <p:nvPr/>
      </p:nvGrpSpPr>
      <p:grpSpPr>
        <a:xfrm>
          <a:off x="0" y="0"/>
          <a:ext cx="0" cy="0"/>
          <a:chOff x="0" y="0"/>
          <a:chExt cx="0" cy="0"/>
        </a:xfrm>
      </p:grpSpPr>
      <p:sp>
        <p:nvSpPr>
          <p:cNvPr id="138" name="Google Shape;138;p48"/>
          <p:cNvSpPr txBox="1">
            <a:spLocks noGrp="1"/>
          </p:cNvSpPr>
          <p:nvPr>
            <p:ph type="title"/>
          </p:nvPr>
        </p:nvSpPr>
        <p:spPr>
          <a:xfrm>
            <a:off x="685799" y="609600"/>
            <a:ext cx="8588203" cy="3022600"/>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Clr>
                <a:schemeClr val="accent1"/>
              </a:buClr>
              <a:buSzPts val="4400"/>
              <a:buFont typeface="Trebuchet MS"/>
              <a:buNone/>
              <a:defRPr sz="4400" b="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9" name="Google Shape;139;p48"/>
          <p:cNvSpPr txBox="1">
            <a:spLocks noGrp="1"/>
          </p:cNvSpPr>
          <p:nvPr>
            <p:ph type="body" idx="1"/>
          </p:nvPr>
        </p:nvSpPr>
        <p:spPr>
          <a:xfrm>
            <a:off x="677332" y="4013200"/>
            <a:ext cx="8596669" cy="514248"/>
          </a:xfrm>
          <a:prstGeom prst="rect">
            <a:avLst/>
          </a:prstGeom>
          <a:noFill/>
          <a:ln>
            <a:noFill/>
          </a:ln>
        </p:spPr>
        <p:txBody>
          <a:bodyPr spcFirstLastPara="1" wrap="square" lIns="91425" tIns="45700" rIns="91425" bIns="45700" anchor="b" anchorCtr="0">
            <a:noAutofit/>
          </a:bodyPr>
          <a:lstStyle>
            <a:lvl1pPr marL="457200" lvl="0" indent="-228600" algn="l">
              <a:lnSpc>
                <a:spcPct val="100000"/>
              </a:lnSpc>
              <a:spcBef>
                <a:spcPts val="1000"/>
              </a:spcBef>
              <a:spcAft>
                <a:spcPts val="0"/>
              </a:spcAft>
              <a:buSzPts val="1920"/>
              <a:buFont typeface="Trebuchet MS"/>
              <a:buNone/>
              <a:defRPr sz="2400">
                <a:solidFill>
                  <a:schemeClr val="accent1"/>
                </a:solidFill>
              </a:defRPr>
            </a:lvl1pPr>
            <a:lvl2pPr marL="914400" lvl="1" indent="-228600" algn="l">
              <a:lnSpc>
                <a:spcPct val="100000"/>
              </a:lnSpc>
              <a:spcBef>
                <a:spcPts val="1000"/>
              </a:spcBef>
              <a:spcAft>
                <a:spcPts val="0"/>
              </a:spcAft>
              <a:buSzPts val="1280"/>
              <a:buFont typeface="Trebuchet MS"/>
              <a:buNone/>
              <a:defRPr/>
            </a:lvl2pPr>
            <a:lvl3pPr marL="1371600" lvl="2" indent="-228600" algn="l">
              <a:lnSpc>
                <a:spcPct val="100000"/>
              </a:lnSpc>
              <a:spcBef>
                <a:spcPts val="1000"/>
              </a:spcBef>
              <a:spcAft>
                <a:spcPts val="0"/>
              </a:spcAft>
              <a:buSzPts val="1120"/>
              <a:buFont typeface="Trebuchet MS"/>
              <a:buNone/>
              <a:defRPr/>
            </a:lvl3pPr>
            <a:lvl4pPr marL="1828800" lvl="3" indent="-228600" algn="l">
              <a:lnSpc>
                <a:spcPct val="100000"/>
              </a:lnSpc>
              <a:spcBef>
                <a:spcPts val="1000"/>
              </a:spcBef>
              <a:spcAft>
                <a:spcPts val="0"/>
              </a:spcAft>
              <a:buSzPts val="960"/>
              <a:buFont typeface="Trebuchet MS"/>
              <a:buNone/>
              <a:defRPr/>
            </a:lvl4pPr>
            <a:lvl5pPr marL="2286000" lvl="4" indent="-228600" algn="l">
              <a:lnSpc>
                <a:spcPct val="100000"/>
              </a:lnSpc>
              <a:spcBef>
                <a:spcPts val="1000"/>
              </a:spcBef>
              <a:spcAft>
                <a:spcPts val="0"/>
              </a:spcAft>
              <a:buSzPts val="960"/>
              <a:buFont typeface="Trebuchet MS"/>
              <a:buNone/>
              <a:defRPr/>
            </a:lvl5pPr>
            <a:lvl6pPr marL="2743200" lvl="5" indent="-320039" algn="l">
              <a:lnSpc>
                <a:spcPct val="100000"/>
              </a:lnSpc>
              <a:spcBef>
                <a:spcPts val="1000"/>
              </a:spcBef>
              <a:spcAft>
                <a:spcPts val="0"/>
              </a:spcAft>
              <a:buSzPts val="1440"/>
              <a:buChar char="►"/>
              <a:defRPr/>
            </a:lvl6pPr>
            <a:lvl7pPr marL="3200400" lvl="6" indent="-320039" algn="l">
              <a:lnSpc>
                <a:spcPct val="100000"/>
              </a:lnSpc>
              <a:spcBef>
                <a:spcPts val="1000"/>
              </a:spcBef>
              <a:spcAft>
                <a:spcPts val="0"/>
              </a:spcAft>
              <a:buSzPts val="1440"/>
              <a:buChar char="►"/>
              <a:defRPr/>
            </a:lvl7pPr>
            <a:lvl8pPr marL="3657600" lvl="7" indent="-320040" algn="l">
              <a:lnSpc>
                <a:spcPct val="100000"/>
              </a:lnSpc>
              <a:spcBef>
                <a:spcPts val="1000"/>
              </a:spcBef>
              <a:spcAft>
                <a:spcPts val="0"/>
              </a:spcAft>
              <a:buSzPts val="1440"/>
              <a:buChar char="►"/>
              <a:defRPr/>
            </a:lvl8pPr>
            <a:lvl9pPr marL="4114800" lvl="8" indent="-320040" algn="l">
              <a:lnSpc>
                <a:spcPct val="100000"/>
              </a:lnSpc>
              <a:spcBef>
                <a:spcPts val="1000"/>
              </a:spcBef>
              <a:spcAft>
                <a:spcPts val="0"/>
              </a:spcAft>
              <a:buSzPts val="1440"/>
              <a:buChar char="►"/>
              <a:defRPr/>
            </a:lvl9pPr>
          </a:lstStyle>
          <a:p>
            <a:endParaRPr/>
          </a:p>
        </p:txBody>
      </p:sp>
      <p:sp>
        <p:nvSpPr>
          <p:cNvPr id="140" name="Google Shape;140;p48"/>
          <p:cNvSpPr txBox="1">
            <a:spLocks noGrp="1"/>
          </p:cNvSpPr>
          <p:nvPr>
            <p:ph type="body" idx="2"/>
          </p:nvPr>
        </p:nvSpPr>
        <p:spPr>
          <a:xfrm>
            <a:off x="677335" y="4527448"/>
            <a:ext cx="8596668" cy="1513914"/>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000"/>
              </a:spcBef>
              <a:spcAft>
                <a:spcPts val="0"/>
              </a:spcAft>
              <a:buSzPts val="1440"/>
              <a:buNone/>
              <a:defRPr sz="1800">
                <a:solidFill>
                  <a:srgbClr val="7F7F7F"/>
                </a:solidFill>
              </a:defRPr>
            </a:lvl1pPr>
            <a:lvl2pPr marL="914400" lvl="1" indent="-228600" algn="l">
              <a:lnSpc>
                <a:spcPct val="100000"/>
              </a:lnSpc>
              <a:spcBef>
                <a:spcPts val="1000"/>
              </a:spcBef>
              <a:spcAft>
                <a:spcPts val="0"/>
              </a:spcAft>
              <a:buSzPts val="1440"/>
              <a:buNone/>
              <a:defRPr sz="1800">
                <a:solidFill>
                  <a:srgbClr val="888888"/>
                </a:solidFill>
              </a:defRPr>
            </a:lvl2pPr>
            <a:lvl3pPr marL="1371600" lvl="2" indent="-228600" algn="l">
              <a:lnSpc>
                <a:spcPct val="100000"/>
              </a:lnSpc>
              <a:spcBef>
                <a:spcPts val="1000"/>
              </a:spcBef>
              <a:spcAft>
                <a:spcPts val="0"/>
              </a:spcAft>
              <a:buSzPts val="1280"/>
              <a:buNone/>
              <a:defRPr sz="1600">
                <a:solidFill>
                  <a:srgbClr val="888888"/>
                </a:solidFill>
              </a:defRPr>
            </a:lvl3pPr>
            <a:lvl4pPr marL="1828800" lvl="3" indent="-228600" algn="l">
              <a:lnSpc>
                <a:spcPct val="100000"/>
              </a:lnSpc>
              <a:spcBef>
                <a:spcPts val="1000"/>
              </a:spcBef>
              <a:spcAft>
                <a:spcPts val="0"/>
              </a:spcAft>
              <a:buSzPts val="1120"/>
              <a:buNone/>
              <a:defRPr sz="1400">
                <a:solidFill>
                  <a:srgbClr val="888888"/>
                </a:solidFill>
              </a:defRPr>
            </a:lvl4pPr>
            <a:lvl5pPr marL="2286000" lvl="4" indent="-228600" algn="l">
              <a:lnSpc>
                <a:spcPct val="100000"/>
              </a:lnSpc>
              <a:spcBef>
                <a:spcPts val="1000"/>
              </a:spcBef>
              <a:spcAft>
                <a:spcPts val="0"/>
              </a:spcAft>
              <a:buSzPts val="1120"/>
              <a:buNone/>
              <a:defRPr sz="1400">
                <a:solidFill>
                  <a:srgbClr val="888888"/>
                </a:solidFill>
              </a:defRPr>
            </a:lvl5pPr>
            <a:lvl6pPr marL="2743200" lvl="5" indent="-228600" algn="l">
              <a:lnSpc>
                <a:spcPct val="100000"/>
              </a:lnSpc>
              <a:spcBef>
                <a:spcPts val="1000"/>
              </a:spcBef>
              <a:spcAft>
                <a:spcPts val="0"/>
              </a:spcAft>
              <a:buSzPts val="1120"/>
              <a:buNone/>
              <a:defRPr sz="1400">
                <a:solidFill>
                  <a:srgbClr val="888888"/>
                </a:solidFill>
              </a:defRPr>
            </a:lvl6pPr>
            <a:lvl7pPr marL="3200400" lvl="6" indent="-228600" algn="l">
              <a:lnSpc>
                <a:spcPct val="100000"/>
              </a:lnSpc>
              <a:spcBef>
                <a:spcPts val="1000"/>
              </a:spcBef>
              <a:spcAft>
                <a:spcPts val="0"/>
              </a:spcAft>
              <a:buSzPts val="1120"/>
              <a:buNone/>
              <a:defRPr sz="1400">
                <a:solidFill>
                  <a:srgbClr val="888888"/>
                </a:solidFill>
              </a:defRPr>
            </a:lvl7pPr>
            <a:lvl8pPr marL="3657600" lvl="7" indent="-228600" algn="l">
              <a:lnSpc>
                <a:spcPct val="100000"/>
              </a:lnSpc>
              <a:spcBef>
                <a:spcPts val="1000"/>
              </a:spcBef>
              <a:spcAft>
                <a:spcPts val="0"/>
              </a:spcAft>
              <a:buSzPts val="1120"/>
              <a:buNone/>
              <a:defRPr sz="1400">
                <a:solidFill>
                  <a:srgbClr val="888888"/>
                </a:solidFill>
              </a:defRPr>
            </a:lvl8pPr>
            <a:lvl9pPr marL="4114800" lvl="8" indent="-228600" algn="l">
              <a:lnSpc>
                <a:spcPct val="100000"/>
              </a:lnSpc>
              <a:spcBef>
                <a:spcPts val="1000"/>
              </a:spcBef>
              <a:spcAft>
                <a:spcPts val="0"/>
              </a:spcAft>
              <a:buSzPts val="1120"/>
              <a:buNone/>
              <a:defRPr sz="1400">
                <a:solidFill>
                  <a:srgbClr val="888888"/>
                </a:solidFill>
              </a:defRPr>
            </a:lvl9pPr>
          </a:lstStyle>
          <a:p>
            <a:endParaRPr/>
          </a:p>
        </p:txBody>
      </p:sp>
      <p:sp>
        <p:nvSpPr>
          <p:cNvPr id="141" name="Google Shape;141;p48"/>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2" name="Google Shape;142;p48"/>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3" name="Google Shape;143;p48"/>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pl-PL"/>
              <a:pPr marL="0" lvl="0" indent="0" algn="r" rtl="0">
                <a:spcBef>
                  <a:spcPts val="0"/>
                </a:spcBef>
                <a:spcAft>
                  <a:spcPts val="0"/>
                </a:spcAft>
                <a:buNone/>
              </a:pPr>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ytuł i tekst pionowy" type="vertTx">
  <p:cSld name="VERTICAL_TEXT">
    <p:spTree>
      <p:nvGrpSpPr>
        <p:cNvPr id="1" name="Shape 144"/>
        <p:cNvGrpSpPr/>
        <p:nvPr/>
      </p:nvGrpSpPr>
      <p:grpSpPr>
        <a:xfrm>
          <a:off x="0" y="0"/>
          <a:ext cx="0" cy="0"/>
          <a:chOff x="0" y="0"/>
          <a:chExt cx="0" cy="0"/>
        </a:xfrm>
      </p:grpSpPr>
      <p:sp>
        <p:nvSpPr>
          <p:cNvPr id="145" name="Google Shape;145;p49"/>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6" name="Google Shape;146;p49"/>
          <p:cNvSpPr txBox="1">
            <a:spLocks noGrp="1"/>
          </p:cNvSpPr>
          <p:nvPr>
            <p:ph type="body" idx="1"/>
          </p:nvPr>
        </p:nvSpPr>
        <p:spPr>
          <a:xfrm rot="5400000">
            <a:off x="3035282" y="-197358"/>
            <a:ext cx="3880773" cy="8596668"/>
          </a:xfrm>
          <a:prstGeom prst="rect">
            <a:avLst/>
          </a:prstGeom>
          <a:noFill/>
          <a:ln>
            <a:noFill/>
          </a:ln>
        </p:spPr>
        <p:txBody>
          <a:bodyPr spcFirstLastPara="1" wrap="square" lIns="91425" tIns="45700" rIns="91425" bIns="45700" anchor="t" anchorCtr="0">
            <a:normAutofit/>
          </a:bodyPr>
          <a:lstStyle>
            <a:lvl1pPr marL="457200" lvl="0" indent="-320040" algn="l">
              <a:lnSpc>
                <a:spcPct val="100000"/>
              </a:lnSpc>
              <a:spcBef>
                <a:spcPts val="1000"/>
              </a:spcBef>
              <a:spcAft>
                <a:spcPts val="0"/>
              </a:spcAft>
              <a:buSzPts val="1440"/>
              <a:buChar char="►"/>
              <a:defRPr/>
            </a:lvl1pPr>
            <a:lvl2pPr marL="914400" lvl="1" indent="-320040" algn="l">
              <a:lnSpc>
                <a:spcPct val="100000"/>
              </a:lnSpc>
              <a:spcBef>
                <a:spcPts val="1000"/>
              </a:spcBef>
              <a:spcAft>
                <a:spcPts val="0"/>
              </a:spcAft>
              <a:buSzPts val="1440"/>
              <a:buChar char="►"/>
              <a:defRPr/>
            </a:lvl2pPr>
            <a:lvl3pPr marL="1371600" lvl="2" indent="-320039" algn="l">
              <a:lnSpc>
                <a:spcPct val="100000"/>
              </a:lnSpc>
              <a:spcBef>
                <a:spcPts val="1000"/>
              </a:spcBef>
              <a:spcAft>
                <a:spcPts val="0"/>
              </a:spcAft>
              <a:buSzPts val="1440"/>
              <a:buChar char="►"/>
              <a:defRPr/>
            </a:lvl3pPr>
            <a:lvl4pPr marL="1828800" lvl="3" indent="-320039" algn="l">
              <a:lnSpc>
                <a:spcPct val="100000"/>
              </a:lnSpc>
              <a:spcBef>
                <a:spcPts val="1000"/>
              </a:spcBef>
              <a:spcAft>
                <a:spcPts val="0"/>
              </a:spcAft>
              <a:buSzPts val="1440"/>
              <a:buChar char="►"/>
              <a:defRPr/>
            </a:lvl4pPr>
            <a:lvl5pPr marL="2286000" lvl="4" indent="-320039" algn="l">
              <a:lnSpc>
                <a:spcPct val="100000"/>
              </a:lnSpc>
              <a:spcBef>
                <a:spcPts val="1000"/>
              </a:spcBef>
              <a:spcAft>
                <a:spcPts val="0"/>
              </a:spcAft>
              <a:buSzPts val="1440"/>
              <a:buChar char="►"/>
              <a:defRPr/>
            </a:lvl5pPr>
            <a:lvl6pPr marL="2743200" lvl="5" indent="-320039" algn="l">
              <a:lnSpc>
                <a:spcPct val="100000"/>
              </a:lnSpc>
              <a:spcBef>
                <a:spcPts val="1000"/>
              </a:spcBef>
              <a:spcAft>
                <a:spcPts val="0"/>
              </a:spcAft>
              <a:buSzPts val="1440"/>
              <a:buChar char="►"/>
              <a:defRPr/>
            </a:lvl6pPr>
            <a:lvl7pPr marL="3200400" lvl="6" indent="-320039" algn="l">
              <a:lnSpc>
                <a:spcPct val="100000"/>
              </a:lnSpc>
              <a:spcBef>
                <a:spcPts val="1000"/>
              </a:spcBef>
              <a:spcAft>
                <a:spcPts val="0"/>
              </a:spcAft>
              <a:buSzPts val="1440"/>
              <a:buChar char="►"/>
              <a:defRPr/>
            </a:lvl7pPr>
            <a:lvl8pPr marL="3657600" lvl="7" indent="-320040" algn="l">
              <a:lnSpc>
                <a:spcPct val="100000"/>
              </a:lnSpc>
              <a:spcBef>
                <a:spcPts val="1000"/>
              </a:spcBef>
              <a:spcAft>
                <a:spcPts val="0"/>
              </a:spcAft>
              <a:buSzPts val="1440"/>
              <a:buChar char="►"/>
              <a:defRPr/>
            </a:lvl8pPr>
            <a:lvl9pPr marL="4114800" lvl="8" indent="-320040" algn="l">
              <a:lnSpc>
                <a:spcPct val="100000"/>
              </a:lnSpc>
              <a:spcBef>
                <a:spcPts val="1000"/>
              </a:spcBef>
              <a:spcAft>
                <a:spcPts val="0"/>
              </a:spcAft>
              <a:buSzPts val="1440"/>
              <a:buChar char="►"/>
              <a:defRPr/>
            </a:lvl9pPr>
          </a:lstStyle>
          <a:p>
            <a:endParaRPr/>
          </a:p>
        </p:txBody>
      </p:sp>
      <p:sp>
        <p:nvSpPr>
          <p:cNvPr id="147" name="Google Shape;147;p49"/>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8" name="Google Shape;148;p49"/>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9" name="Google Shape;149;p49"/>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pl-PL"/>
              <a:pPr marL="0" lvl="0" indent="0" algn="r" rtl="0">
                <a:spcBef>
                  <a:spcPts val="0"/>
                </a:spcBef>
                <a:spcAft>
                  <a:spcPts val="0"/>
                </a:spcAft>
                <a:buNone/>
              </a:pPr>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ytuł pionowy i tekst" type="vertTitleAndTx">
  <p:cSld name="VERTICAL_TITLE_AND_VERTICAL_TEXT">
    <p:spTree>
      <p:nvGrpSpPr>
        <p:cNvPr id="1" name="Shape 150"/>
        <p:cNvGrpSpPr/>
        <p:nvPr/>
      </p:nvGrpSpPr>
      <p:grpSpPr>
        <a:xfrm>
          <a:off x="0" y="0"/>
          <a:ext cx="0" cy="0"/>
          <a:chOff x="0" y="0"/>
          <a:chExt cx="0" cy="0"/>
        </a:xfrm>
      </p:grpSpPr>
      <p:sp>
        <p:nvSpPr>
          <p:cNvPr id="151" name="Google Shape;151;p50"/>
          <p:cNvSpPr txBox="1">
            <a:spLocks noGrp="1"/>
          </p:cNvSpPr>
          <p:nvPr>
            <p:ph type="title"/>
          </p:nvPr>
        </p:nvSpPr>
        <p:spPr>
          <a:xfrm rot="5400000">
            <a:off x="5994319" y="2582953"/>
            <a:ext cx="5251451" cy="1304743"/>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2" name="Google Shape;152;p50"/>
          <p:cNvSpPr txBox="1">
            <a:spLocks noGrp="1"/>
          </p:cNvSpPr>
          <p:nvPr>
            <p:ph type="body" idx="1"/>
          </p:nvPr>
        </p:nvSpPr>
        <p:spPr>
          <a:xfrm rot="5400000">
            <a:off x="1581685" y="-294750"/>
            <a:ext cx="5251450" cy="7060150"/>
          </a:xfrm>
          <a:prstGeom prst="rect">
            <a:avLst/>
          </a:prstGeom>
          <a:noFill/>
          <a:ln>
            <a:noFill/>
          </a:ln>
        </p:spPr>
        <p:txBody>
          <a:bodyPr spcFirstLastPara="1" wrap="square" lIns="91425" tIns="45700" rIns="91425" bIns="45700" anchor="t" anchorCtr="0">
            <a:normAutofit/>
          </a:bodyPr>
          <a:lstStyle>
            <a:lvl1pPr marL="457200" lvl="0" indent="-320040" algn="l">
              <a:lnSpc>
                <a:spcPct val="100000"/>
              </a:lnSpc>
              <a:spcBef>
                <a:spcPts val="1000"/>
              </a:spcBef>
              <a:spcAft>
                <a:spcPts val="0"/>
              </a:spcAft>
              <a:buSzPts val="1440"/>
              <a:buChar char="►"/>
              <a:defRPr/>
            </a:lvl1pPr>
            <a:lvl2pPr marL="914400" lvl="1" indent="-320040" algn="l">
              <a:lnSpc>
                <a:spcPct val="100000"/>
              </a:lnSpc>
              <a:spcBef>
                <a:spcPts val="1000"/>
              </a:spcBef>
              <a:spcAft>
                <a:spcPts val="0"/>
              </a:spcAft>
              <a:buSzPts val="1440"/>
              <a:buChar char="►"/>
              <a:defRPr/>
            </a:lvl2pPr>
            <a:lvl3pPr marL="1371600" lvl="2" indent="-320039" algn="l">
              <a:lnSpc>
                <a:spcPct val="100000"/>
              </a:lnSpc>
              <a:spcBef>
                <a:spcPts val="1000"/>
              </a:spcBef>
              <a:spcAft>
                <a:spcPts val="0"/>
              </a:spcAft>
              <a:buSzPts val="1440"/>
              <a:buChar char="►"/>
              <a:defRPr/>
            </a:lvl3pPr>
            <a:lvl4pPr marL="1828800" lvl="3" indent="-320039" algn="l">
              <a:lnSpc>
                <a:spcPct val="100000"/>
              </a:lnSpc>
              <a:spcBef>
                <a:spcPts val="1000"/>
              </a:spcBef>
              <a:spcAft>
                <a:spcPts val="0"/>
              </a:spcAft>
              <a:buSzPts val="1440"/>
              <a:buChar char="►"/>
              <a:defRPr/>
            </a:lvl4pPr>
            <a:lvl5pPr marL="2286000" lvl="4" indent="-320039" algn="l">
              <a:lnSpc>
                <a:spcPct val="100000"/>
              </a:lnSpc>
              <a:spcBef>
                <a:spcPts val="1000"/>
              </a:spcBef>
              <a:spcAft>
                <a:spcPts val="0"/>
              </a:spcAft>
              <a:buSzPts val="1440"/>
              <a:buChar char="►"/>
              <a:defRPr/>
            </a:lvl5pPr>
            <a:lvl6pPr marL="2743200" lvl="5" indent="-320039" algn="l">
              <a:lnSpc>
                <a:spcPct val="100000"/>
              </a:lnSpc>
              <a:spcBef>
                <a:spcPts val="1000"/>
              </a:spcBef>
              <a:spcAft>
                <a:spcPts val="0"/>
              </a:spcAft>
              <a:buSzPts val="1440"/>
              <a:buChar char="►"/>
              <a:defRPr/>
            </a:lvl6pPr>
            <a:lvl7pPr marL="3200400" lvl="6" indent="-320039" algn="l">
              <a:lnSpc>
                <a:spcPct val="100000"/>
              </a:lnSpc>
              <a:spcBef>
                <a:spcPts val="1000"/>
              </a:spcBef>
              <a:spcAft>
                <a:spcPts val="0"/>
              </a:spcAft>
              <a:buSzPts val="1440"/>
              <a:buChar char="►"/>
              <a:defRPr/>
            </a:lvl7pPr>
            <a:lvl8pPr marL="3657600" lvl="7" indent="-320040" algn="l">
              <a:lnSpc>
                <a:spcPct val="100000"/>
              </a:lnSpc>
              <a:spcBef>
                <a:spcPts val="1000"/>
              </a:spcBef>
              <a:spcAft>
                <a:spcPts val="0"/>
              </a:spcAft>
              <a:buSzPts val="1440"/>
              <a:buChar char="►"/>
              <a:defRPr/>
            </a:lvl8pPr>
            <a:lvl9pPr marL="4114800" lvl="8" indent="-320040" algn="l">
              <a:lnSpc>
                <a:spcPct val="100000"/>
              </a:lnSpc>
              <a:spcBef>
                <a:spcPts val="1000"/>
              </a:spcBef>
              <a:spcAft>
                <a:spcPts val="0"/>
              </a:spcAft>
              <a:buSzPts val="1440"/>
              <a:buChar char="►"/>
              <a:defRPr/>
            </a:lvl9pPr>
          </a:lstStyle>
          <a:p>
            <a:endParaRPr/>
          </a:p>
        </p:txBody>
      </p:sp>
      <p:sp>
        <p:nvSpPr>
          <p:cNvPr id="153" name="Google Shape;153;p50"/>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4" name="Google Shape;154;p50"/>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5" name="Google Shape;155;p50"/>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pl-PL"/>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ytuł i zawartość" type="obj">
  <p:cSld name="OBJECT">
    <p:spTree>
      <p:nvGrpSpPr>
        <p:cNvPr id="1" name="Shape 49"/>
        <p:cNvGrpSpPr/>
        <p:nvPr/>
      </p:nvGrpSpPr>
      <p:grpSpPr>
        <a:xfrm>
          <a:off x="0" y="0"/>
          <a:ext cx="0" cy="0"/>
          <a:chOff x="0" y="0"/>
          <a:chExt cx="0" cy="0"/>
        </a:xfrm>
      </p:grpSpPr>
      <p:sp>
        <p:nvSpPr>
          <p:cNvPr id="50" name="Google Shape;50;p35"/>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chemeClr val="accent1"/>
              </a:buClr>
              <a:buSzPts val="3600"/>
              <a:buFont typeface="Trebuchet MS"/>
              <a:buNone/>
              <a:defRPr sz="36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35"/>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lvl1pPr marL="457200" lvl="0" indent="-320040" algn="l">
              <a:lnSpc>
                <a:spcPct val="100000"/>
              </a:lnSpc>
              <a:spcBef>
                <a:spcPts val="1000"/>
              </a:spcBef>
              <a:spcAft>
                <a:spcPts val="0"/>
              </a:spcAft>
              <a:buSzPts val="1440"/>
              <a:buChar char="►"/>
              <a:defRPr/>
            </a:lvl1pPr>
            <a:lvl2pPr marL="914400" lvl="1" indent="-320040" algn="l">
              <a:lnSpc>
                <a:spcPct val="100000"/>
              </a:lnSpc>
              <a:spcBef>
                <a:spcPts val="1000"/>
              </a:spcBef>
              <a:spcAft>
                <a:spcPts val="0"/>
              </a:spcAft>
              <a:buSzPts val="1440"/>
              <a:buChar char="►"/>
              <a:defRPr/>
            </a:lvl2pPr>
            <a:lvl3pPr marL="1371600" lvl="2" indent="-320039" algn="l">
              <a:lnSpc>
                <a:spcPct val="100000"/>
              </a:lnSpc>
              <a:spcBef>
                <a:spcPts val="1000"/>
              </a:spcBef>
              <a:spcAft>
                <a:spcPts val="0"/>
              </a:spcAft>
              <a:buSzPts val="1440"/>
              <a:buChar char="►"/>
              <a:defRPr/>
            </a:lvl3pPr>
            <a:lvl4pPr marL="1828800" lvl="3" indent="-320039" algn="l">
              <a:lnSpc>
                <a:spcPct val="100000"/>
              </a:lnSpc>
              <a:spcBef>
                <a:spcPts val="1000"/>
              </a:spcBef>
              <a:spcAft>
                <a:spcPts val="0"/>
              </a:spcAft>
              <a:buSzPts val="1440"/>
              <a:buChar char="►"/>
              <a:defRPr/>
            </a:lvl4pPr>
            <a:lvl5pPr marL="2286000" lvl="4" indent="-320039" algn="l">
              <a:lnSpc>
                <a:spcPct val="100000"/>
              </a:lnSpc>
              <a:spcBef>
                <a:spcPts val="1000"/>
              </a:spcBef>
              <a:spcAft>
                <a:spcPts val="0"/>
              </a:spcAft>
              <a:buSzPts val="1440"/>
              <a:buChar char="►"/>
              <a:defRPr/>
            </a:lvl5pPr>
            <a:lvl6pPr marL="2743200" lvl="5" indent="-320039" algn="l">
              <a:lnSpc>
                <a:spcPct val="100000"/>
              </a:lnSpc>
              <a:spcBef>
                <a:spcPts val="1000"/>
              </a:spcBef>
              <a:spcAft>
                <a:spcPts val="0"/>
              </a:spcAft>
              <a:buSzPts val="1440"/>
              <a:buChar char="►"/>
              <a:defRPr/>
            </a:lvl6pPr>
            <a:lvl7pPr marL="3200400" lvl="6" indent="-320039" algn="l">
              <a:lnSpc>
                <a:spcPct val="100000"/>
              </a:lnSpc>
              <a:spcBef>
                <a:spcPts val="1000"/>
              </a:spcBef>
              <a:spcAft>
                <a:spcPts val="0"/>
              </a:spcAft>
              <a:buSzPts val="1440"/>
              <a:buChar char="►"/>
              <a:defRPr/>
            </a:lvl7pPr>
            <a:lvl8pPr marL="3657600" lvl="7" indent="-320040" algn="l">
              <a:lnSpc>
                <a:spcPct val="100000"/>
              </a:lnSpc>
              <a:spcBef>
                <a:spcPts val="1000"/>
              </a:spcBef>
              <a:spcAft>
                <a:spcPts val="0"/>
              </a:spcAft>
              <a:buSzPts val="1440"/>
              <a:buChar char="►"/>
              <a:defRPr/>
            </a:lvl8pPr>
            <a:lvl9pPr marL="4114800" lvl="8" indent="-320040" algn="l">
              <a:lnSpc>
                <a:spcPct val="100000"/>
              </a:lnSpc>
              <a:spcBef>
                <a:spcPts val="1000"/>
              </a:spcBef>
              <a:spcAft>
                <a:spcPts val="0"/>
              </a:spcAft>
              <a:buSzPts val="1440"/>
              <a:buChar char="►"/>
              <a:defRPr/>
            </a:lvl9pPr>
          </a:lstStyle>
          <a:p>
            <a:endParaRPr/>
          </a:p>
        </p:txBody>
      </p:sp>
      <p:sp>
        <p:nvSpPr>
          <p:cNvPr id="52" name="Google Shape;52;p35"/>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35"/>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35"/>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pl-PL"/>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Dwa elementy zawartości" type="twoObj">
  <p:cSld name="TWO_OBJECTS">
    <p:spTree>
      <p:nvGrpSpPr>
        <p:cNvPr id="1" name="Shape 61"/>
        <p:cNvGrpSpPr/>
        <p:nvPr/>
      </p:nvGrpSpPr>
      <p:grpSpPr>
        <a:xfrm>
          <a:off x="0" y="0"/>
          <a:ext cx="0" cy="0"/>
          <a:chOff x="0" y="0"/>
          <a:chExt cx="0" cy="0"/>
        </a:xfrm>
      </p:grpSpPr>
      <p:sp>
        <p:nvSpPr>
          <p:cNvPr id="62" name="Google Shape;62;p37"/>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37"/>
          <p:cNvSpPr txBox="1">
            <a:spLocks noGrp="1"/>
          </p:cNvSpPr>
          <p:nvPr>
            <p:ph type="body" idx="1"/>
          </p:nvPr>
        </p:nvSpPr>
        <p:spPr>
          <a:xfrm>
            <a:off x="677334" y="2160589"/>
            <a:ext cx="4184035" cy="3880772"/>
          </a:xfrm>
          <a:prstGeom prst="rect">
            <a:avLst/>
          </a:prstGeom>
          <a:noFill/>
          <a:ln>
            <a:noFill/>
          </a:ln>
        </p:spPr>
        <p:txBody>
          <a:bodyPr spcFirstLastPara="1" wrap="square" lIns="91425" tIns="45700" rIns="91425" bIns="45700" anchor="t" anchorCtr="0">
            <a:normAutofit/>
          </a:bodyPr>
          <a:lstStyle>
            <a:lvl1pPr marL="457200" lvl="0" indent="-320040" algn="l">
              <a:lnSpc>
                <a:spcPct val="100000"/>
              </a:lnSpc>
              <a:spcBef>
                <a:spcPts val="1000"/>
              </a:spcBef>
              <a:spcAft>
                <a:spcPts val="0"/>
              </a:spcAft>
              <a:buSzPts val="1440"/>
              <a:buChar char="►"/>
              <a:defRPr/>
            </a:lvl1pPr>
            <a:lvl2pPr marL="914400" lvl="1" indent="-320040" algn="l">
              <a:lnSpc>
                <a:spcPct val="100000"/>
              </a:lnSpc>
              <a:spcBef>
                <a:spcPts val="1000"/>
              </a:spcBef>
              <a:spcAft>
                <a:spcPts val="0"/>
              </a:spcAft>
              <a:buSzPts val="1440"/>
              <a:buChar char="►"/>
              <a:defRPr/>
            </a:lvl2pPr>
            <a:lvl3pPr marL="1371600" lvl="2" indent="-320039" algn="l">
              <a:lnSpc>
                <a:spcPct val="100000"/>
              </a:lnSpc>
              <a:spcBef>
                <a:spcPts val="1000"/>
              </a:spcBef>
              <a:spcAft>
                <a:spcPts val="0"/>
              </a:spcAft>
              <a:buSzPts val="1440"/>
              <a:buChar char="►"/>
              <a:defRPr/>
            </a:lvl3pPr>
            <a:lvl4pPr marL="1828800" lvl="3" indent="-320039" algn="l">
              <a:lnSpc>
                <a:spcPct val="100000"/>
              </a:lnSpc>
              <a:spcBef>
                <a:spcPts val="1000"/>
              </a:spcBef>
              <a:spcAft>
                <a:spcPts val="0"/>
              </a:spcAft>
              <a:buSzPts val="1440"/>
              <a:buChar char="►"/>
              <a:defRPr/>
            </a:lvl4pPr>
            <a:lvl5pPr marL="2286000" lvl="4" indent="-320039" algn="l">
              <a:lnSpc>
                <a:spcPct val="100000"/>
              </a:lnSpc>
              <a:spcBef>
                <a:spcPts val="1000"/>
              </a:spcBef>
              <a:spcAft>
                <a:spcPts val="0"/>
              </a:spcAft>
              <a:buSzPts val="1440"/>
              <a:buChar char="►"/>
              <a:defRPr/>
            </a:lvl5pPr>
            <a:lvl6pPr marL="2743200" lvl="5" indent="-320039" algn="l">
              <a:lnSpc>
                <a:spcPct val="100000"/>
              </a:lnSpc>
              <a:spcBef>
                <a:spcPts val="1000"/>
              </a:spcBef>
              <a:spcAft>
                <a:spcPts val="0"/>
              </a:spcAft>
              <a:buSzPts val="1440"/>
              <a:buChar char="►"/>
              <a:defRPr/>
            </a:lvl6pPr>
            <a:lvl7pPr marL="3200400" lvl="6" indent="-320039" algn="l">
              <a:lnSpc>
                <a:spcPct val="100000"/>
              </a:lnSpc>
              <a:spcBef>
                <a:spcPts val="1000"/>
              </a:spcBef>
              <a:spcAft>
                <a:spcPts val="0"/>
              </a:spcAft>
              <a:buSzPts val="1440"/>
              <a:buChar char="►"/>
              <a:defRPr/>
            </a:lvl7pPr>
            <a:lvl8pPr marL="3657600" lvl="7" indent="-320040" algn="l">
              <a:lnSpc>
                <a:spcPct val="100000"/>
              </a:lnSpc>
              <a:spcBef>
                <a:spcPts val="1000"/>
              </a:spcBef>
              <a:spcAft>
                <a:spcPts val="0"/>
              </a:spcAft>
              <a:buSzPts val="1440"/>
              <a:buChar char="►"/>
              <a:defRPr/>
            </a:lvl8pPr>
            <a:lvl9pPr marL="4114800" lvl="8" indent="-320040" algn="l">
              <a:lnSpc>
                <a:spcPct val="100000"/>
              </a:lnSpc>
              <a:spcBef>
                <a:spcPts val="1000"/>
              </a:spcBef>
              <a:spcAft>
                <a:spcPts val="0"/>
              </a:spcAft>
              <a:buSzPts val="1440"/>
              <a:buChar char="►"/>
              <a:defRPr/>
            </a:lvl9pPr>
          </a:lstStyle>
          <a:p>
            <a:endParaRPr/>
          </a:p>
        </p:txBody>
      </p:sp>
      <p:sp>
        <p:nvSpPr>
          <p:cNvPr id="64" name="Google Shape;64;p37"/>
          <p:cNvSpPr txBox="1">
            <a:spLocks noGrp="1"/>
          </p:cNvSpPr>
          <p:nvPr>
            <p:ph type="body" idx="2"/>
          </p:nvPr>
        </p:nvSpPr>
        <p:spPr>
          <a:xfrm>
            <a:off x="5089970" y="2160589"/>
            <a:ext cx="4184034" cy="3880773"/>
          </a:xfrm>
          <a:prstGeom prst="rect">
            <a:avLst/>
          </a:prstGeom>
          <a:noFill/>
          <a:ln>
            <a:noFill/>
          </a:ln>
        </p:spPr>
        <p:txBody>
          <a:bodyPr spcFirstLastPara="1" wrap="square" lIns="91425" tIns="45700" rIns="91425" bIns="45700" anchor="t" anchorCtr="0">
            <a:normAutofit/>
          </a:bodyPr>
          <a:lstStyle>
            <a:lvl1pPr marL="457200" lvl="0" indent="-320040" algn="l">
              <a:lnSpc>
                <a:spcPct val="100000"/>
              </a:lnSpc>
              <a:spcBef>
                <a:spcPts val="1000"/>
              </a:spcBef>
              <a:spcAft>
                <a:spcPts val="0"/>
              </a:spcAft>
              <a:buSzPts val="1440"/>
              <a:buChar char="►"/>
              <a:defRPr/>
            </a:lvl1pPr>
            <a:lvl2pPr marL="914400" lvl="1" indent="-320040" algn="l">
              <a:lnSpc>
                <a:spcPct val="100000"/>
              </a:lnSpc>
              <a:spcBef>
                <a:spcPts val="1000"/>
              </a:spcBef>
              <a:spcAft>
                <a:spcPts val="0"/>
              </a:spcAft>
              <a:buSzPts val="1440"/>
              <a:buChar char="►"/>
              <a:defRPr/>
            </a:lvl2pPr>
            <a:lvl3pPr marL="1371600" lvl="2" indent="-320039" algn="l">
              <a:lnSpc>
                <a:spcPct val="100000"/>
              </a:lnSpc>
              <a:spcBef>
                <a:spcPts val="1000"/>
              </a:spcBef>
              <a:spcAft>
                <a:spcPts val="0"/>
              </a:spcAft>
              <a:buSzPts val="1440"/>
              <a:buChar char="►"/>
              <a:defRPr/>
            </a:lvl3pPr>
            <a:lvl4pPr marL="1828800" lvl="3" indent="-320039" algn="l">
              <a:lnSpc>
                <a:spcPct val="100000"/>
              </a:lnSpc>
              <a:spcBef>
                <a:spcPts val="1000"/>
              </a:spcBef>
              <a:spcAft>
                <a:spcPts val="0"/>
              </a:spcAft>
              <a:buSzPts val="1440"/>
              <a:buChar char="►"/>
              <a:defRPr/>
            </a:lvl4pPr>
            <a:lvl5pPr marL="2286000" lvl="4" indent="-320039" algn="l">
              <a:lnSpc>
                <a:spcPct val="100000"/>
              </a:lnSpc>
              <a:spcBef>
                <a:spcPts val="1000"/>
              </a:spcBef>
              <a:spcAft>
                <a:spcPts val="0"/>
              </a:spcAft>
              <a:buSzPts val="1440"/>
              <a:buChar char="►"/>
              <a:defRPr/>
            </a:lvl5pPr>
            <a:lvl6pPr marL="2743200" lvl="5" indent="-320039" algn="l">
              <a:lnSpc>
                <a:spcPct val="100000"/>
              </a:lnSpc>
              <a:spcBef>
                <a:spcPts val="1000"/>
              </a:spcBef>
              <a:spcAft>
                <a:spcPts val="0"/>
              </a:spcAft>
              <a:buSzPts val="1440"/>
              <a:buChar char="►"/>
              <a:defRPr/>
            </a:lvl6pPr>
            <a:lvl7pPr marL="3200400" lvl="6" indent="-320039" algn="l">
              <a:lnSpc>
                <a:spcPct val="100000"/>
              </a:lnSpc>
              <a:spcBef>
                <a:spcPts val="1000"/>
              </a:spcBef>
              <a:spcAft>
                <a:spcPts val="0"/>
              </a:spcAft>
              <a:buSzPts val="1440"/>
              <a:buChar char="►"/>
              <a:defRPr/>
            </a:lvl7pPr>
            <a:lvl8pPr marL="3657600" lvl="7" indent="-320040" algn="l">
              <a:lnSpc>
                <a:spcPct val="100000"/>
              </a:lnSpc>
              <a:spcBef>
                <a:spcPts val="1000"/>
              </a:spcBef>
              <a:spcAft>
                <a:spcPts val="0"/>
              </a:spcAft>
              <a:buSzPts val="1440"/>
              <a:buChar char="►"/>
              <a:defRPr/>
            </a:lvl8pPr>
            <a:lvl9pPr marL="4114800" lvl="8" indent="-320040" algn="l">
              <a:lnSpc>
                <a:spcPct val="100000"/>
              </a:lnSpc>
              <a:spcBef>
                <a:spcPts val="1000"/>
              </a:spcBef>
              <a:spcAft>
                <a:spcPts val="0"/>
              </a:spcAft>
              <a:buSzPts val="1440"/>
              <a:buChar char="►"/>
              <a:defRPr/>
            </a:lvl9pPr>
          </a:lstStyle>
          <a:p>
            <a:endParaRPr/>
          </a:p>
        </p:txBody>
      </p:sp>
      <p:sp>
        <p:nvSpPr>
          <p:cNvPr id="65" name="Google Shape;65;p37"/>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37"/>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37"/>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pl-PL"/>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Porównanie" type="twoTxTwoObj">
  <p:cSld name="TWO_OBJECTS_WITH_TEXT">
    <p:spTree>
      <p:nvGrpSpPr>
        <p:cNvPr id="1" name="Shape 80"/>
        <p:cNvGrpSpPr/>
        <p:nvPr/>
      </p:nvGrpSpPr>
      <p:grpSpPr>
        <a:xfrm>
          <a:off x="0" y="0"/>
          <a:ext cx="0" cy="0"/>
          <a:chOff x="0" y="0"/>
          <a:chExt cx="0" cy="0"/>
        </a:xfrm>
      </p:grpSpPr>
      <p:sp>
        <p:nvSpPr>
          <p:cNvPr id="81" name="Google Shape;81;p40"/>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chemeClr val="accent1"/>
              </a:buClr>
              <a:buSzPts val="3600"/>
              <a:buFont typeface="Trebuchet MS"/>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40"/>
          <p:cNvSpPr txBox="1">
            <a:spLocks noGrp="1"/>
          </p:cNvSpPr>
          <p:nvPr>
            <p:ph type="body" idx="1"/>
          </p:nvPr>
        </p:nvSpPr>
        <p:spPr>
          <a:xfrm>
            <a:off x="675745" y="2160983"/>
            <a:ext cx="4185623" cy="576262"/>
          </a:xfrm>
          <a:prstGeom prst="rect">
            <a:avLst/>
          </a:prstGeom>
          <a:noFill/>
          <a:ln>
            <a:noFill/>
          </a:ln>
        </p:spPr>
        <p:txBody>
          <a:bodyPr spcFirstLastPara="1" wrap="square" lIns="91425" tIns="45700" rIns="91425" bIns="45700" anchor="b" anchorCtr="0">
            <a:noAutofit/>
          </a:bodyPr>
          <a:lstStyle>
            <a:lvl1pPr marL="457200" lvl="0" indent="-228600" algn="l">
              <a:lnSpc>
                <a:spcPct val="100000"/>
              </a:lnSpc>
              <a:spcBef>
                <a:spcPts val="1000"/>
              </a:spcBef>
              <a:spcAft>
                <a:spcPts val="0"/>
              </a:spcAft>
              <a:buSzPts val="1920"/>
              <a:buNone/>
              <a:defRPr sz="2400" b="0"/>
            </a:lvl1pPr>
            <a:lvl2pPr marL="914400" lvl="1" indent="-228600" algn="l">
              <a:lnSpc>
                <a:spcPct val="100000"/>
              </a:lnSpc>
              <a:spcBef>
                <a:spcPts val="1000"/>
              </a:spcBef>
              <a:spcAft>
                <a:spcPts val="0"/>
              </a:spcAft>
              <a:buSzPts val="1600"/>
              <a:buNone/>
              <a:defRPr sz="2000" b="1"/>
            </a:lvl2pPr>
            <a:lvl3pPr marL="1371600" lvl="2" indent="-228600" algn="l">
              <a:lnSpc>
                <a:spcPct val="100000"/>
              </a:lnSpc>
              <a:spcBef>
                <a:spcPts val="1000"/>
              </a:spcBef>
              <a:spcAft>
                <a:spcPts val="0"/>
              </a:spcAft>
              <a:buSzPts val="1440"/>
              <a:buNone/>
              <a:defRPr sz="1800" b="1"/>
            </a:lvl3pPr>
            <a:lvl4pPr marL="1828800" lvl="3" indent="-228600" algn="l">
              <a:lnSpc>
                <a:spcPct val="100000"/>
              </a:lnSpc>
              <a:spcBef>
                <a:spcPts val="1000"/>
              </a:spcBef>
              <a:spcAft>
                <a:spcPts val="0"/>
              </a:spcAft>
              <a:buSzPts val="1280"/>
              <a:buNone/>
              <a:defRPr sz="1600" b="1"/>
            </a:lvl4pPr>
            <a:lvl5pPr marL="2286000" lvl="4" indent="-228600" algn="l">
              <a:lnSpc>
                <a:spcPct val="100000"/>
              </a:lnSpc>
              <a:spcBef>
                <a:spcPts val="1000"/>
              </a:spcBef>
              <a:spcAft>
                <a:spcPts val="0"/>
              </a:spcAft>
              <a:buSzPts val="1280"/>
              <a:buNone/>
              <a:defRPr sz="1600" b="1"/>
            </a:lvl5pPr>
            <a:lvl6pPr marL="2743200" lvl="5" indent="-228600" algn="l">
              <a:lnSpc>
                <a:spcPct val="100000"/>
              </a:lnSpc>
              <a:spcBef>
                <a:spcPts val="1000"/>
              </a:spcBef>
              <a:spcAft>
                <a:spcPts val="0"/>
              </a:spcAft>
              <a:buSzPts val="1280"/>
              <a:buNone/>
              <a:defRPr sz="1600" b="1"/>
            </a:lvl6pPr>
            <a:lvl7pPr marL="3200400" lvl="6" indent="-228600" algn="l">
              <a:lnSpc>
                <a:spcPct val="100000"/>
              </a:lnSpc>
              <a:spcBef>
                <a:spcPts val="1000"/>
              </a:spcBef>
              <a:spcAft>
                <a:spcPts val="0"/>
              </a:spcAft>
              <a:buSzPts val="1280"/>
              <a:buNone/>
              <a:defRPr sz="1600" b="1"/>
            </a:lvl7pPr>
            <a:lvl8pPr marL="3657600" lvl="7" indent="-228600" algn="l">
              <a:lnSpc>
                <a:spcPct val="100000"/>
              </a:lnSpc>
              <a:spcBef>
                <a:spcPts val="1000"/>
              </a:spcBef>
              <a:spcAft>
                <a:spcPts val="0"/>
              </a:spcAft>
              <a:buSzPts val="1280"/>
              <a:buNone/>
              <a:defRPr sz="1600" b="1"/>
            </a:lvl8pPr>
            <a:lvl9pPr marL="4114800" lvl="8" indent="-228600" algn="l">
              <a:lnSpc>
                <a:spcPct val="100000"/>
              </a:lnSpc>
              <a:spcBef>
                <a:spcPts val="1000"/>
              </a:spcBef>
              <a:spcAft>
                <a:spcPts val="0"/>
              </a:spcAft>
              <a:buSzPts val="1280"/>
              <a:buNone/>
              <a:defRPr sz="1600" b="1"/>
            </a:lvl9pPr>
          </a:lstStyle>
          <a:p>
            <a:endParaRPr/>
          </a:p>
        </p:txBody>
      </p:sp>
      <p:sp>
        <p:nvSpPr>
          <p:cNvPr id="83" name="Google Shape;83;p40"/>
          <p:cNvSpPr txBox="1">
            <a:spLocks noGrp="1"/>
          </p:cNvSpPr>
          <p:nvPr>
            <p:ph type="body" idx="2"/>
          </p:nvPr>
        </p:nvSpPr>
        <p:spPr>
          <a:xfrm>
            <a:off x="675745" y="2737245"/>
            <a:ext cx="4185623" cy="3304117"/>
          </a:xfrm>
          <a:prstGeom prst="rect">
            <a:avLst/>
          </a:prstGeom>
          <a:noFill/>
          <a:ln>
            <a:noFill/>
          </a:ln>
        </p:spPr>
        <p:txBody>
          <a:bodyPr spcFirstLastPara="1" wrap="square" lIns="91425" tIns="45700" rIns="91425" bIns="45700" anchor="t" anchorCtr="0">
            <a:normAutofit/>
          </a:bodyPr>
          <a:lstStyle>
            <a:lvl1pPr marL="457200" lvl="0" indent="-320040" algn="l">
              <a:lnSpc>
                <a:spcPct val="100000"/>
              </a:lnSpc>
              <a:spcBef>
                <a:spcPts val="1000"/>
              </a:spcBef>
              <a:spcAft>
                <a:spcPts val="0"/>
              </a:spcAft>
              <a:buSzPts val="1440"/>
              <a:buChar char="►"/>
              <a:defRPr/>
            </a:lvl1pPr>
            <a:lvl2pPr marL="914400" lvl="1" indent="-320040" algn="l">
              <a:lnSpc>
                <a:spcPct val="100000"/>
              </a:lnSpc>
              <a:spcBef>
                <a:spcPts val="1000"/>
              </a:spcBef>
              <a:spcAft>
                <a:spcPts val="0"/>
              </a:spcAft>
              <a:buSzPts val="1440"/>
              <a:buChar char="►"/>
              <a:defRPr/>
            </a:lvl2pPr>
            <a:lvl3pPr marL="1371600" lvl="2" indent="-320039" algn="l">
              <a:lnSpc>
                <a:spcPct val="100000"/>
              </a:lnSpc>
              <a:spcBef>
                <a:spcPts val="1000"/>
              </a:spcBef>
              <a:spcAft>
                <a:spcPts val="0"/>
              </a:spcAft>
              <a:buSzPts val="1440"/>
              <a:buChar char="►"/>
              <a:defRPr/>
            </a:lvl3pPr>
            <a:lvl4pPr marL="1828800" lvl="3" indent="-320039" algn="l">
              <a:lnSpc>
                <a:spcPct val="100000"/>
              </a:lnSpc>
              <a:spcBef>
                <a:spcPts val="1000"/>
              </a:spcBef>
              <a:spcAft>
                <a:spcPts val="0"/>
              </a:spcAft>
              <a:buSzPts val="1440"/>
              <a:buChar char="►"/>
              <a:defRPr/>
            </a:lvl4pPr>
            <a:lvl5pPr marL="2286000" lvl="4" indent="-320039" algn="l">
              <a:lnSpc>
                <a:spcPct val="100000"/>
              </a:lnSpc>
              <a:spcBef>
                <a:spcPts val="1000"/>
              </a:spcBef>
              <a:spcAft>
                <a:spcPts val="0"/>
              </a:spcAft>
              <a:buSzPts val="1440"/>
              <a:buChar char="►"/>
              <a:defRPr/>
            </a:lvl5pPr>
            <a:lvl6pPr marL="2743200" lvl="5" indent="-320039" algn="l">
              <a:lnSpc>
                <a:spcPct val="100000"/>
              </a:lnSpc>
              <a:spcBef>
                <a:spcPts val="1000"/>
              </a:spcBef>
              <a:spcAft>
                <a:spcPts val="0"/>
              </a:spcAft>
              <a:buSzPts val="1440"/>
              <a:buChar char="►"/>
              <a:defRPr/>
            </a:lvl6pPr>
            <a:lvl7pPr marL="3200400" lvl="6" indent="-320039" algn="l">
              <a:lnSpc>
                <a:spcPct val="100000"/>
              </a:lnSpc>
              <a:spcBef>
                <a:spcPts val="1000"/>
              </a:spcBef>
              <a:spcAft>
                <a:spcPts val="0"/>
              </a:spcAft>
              <a:buSzPts val="1440"/>
              <a:buChar char="►"/>
              <a:defRPr/>
            </a:lvl7pPr>
            <a:lvl8pPr marL="3657600" lvl="7" indent="-320040" algn="l">
              <a:lnSpc>
                <a:spcPct val="100000"/>
              </a:lnSpc>
              <a:spcBef>
                <a:spcPts val="1000"/>
              </a:spcBef>
              <a:spcAft>
                <a:spcPts val="0"/>
              </a:spcAft>
              <a:buSzPts val="1440"/>
              <a:buChar char="►"/>
              <a:defRPr/>
            </a:lvl8pPr>
            <a:lvl9pPr marL="4114800" lvl="8" indent="-320040" algn="l">
              <a:lnSpc>
                <a:spcPct val="100000"/>
              </a:lnSpc>
              <a:spcBef>
                <a:spcPts val="1000"/>
              </a:spcBef>
              <a:spcAft>
                <a:spcPts val="0"/>
              </a:spcAft>
              <a:buSzPts val="1440"/>
              <a:buChar char="►"/>
              <a:defRPr/>
            </a:lvl9pPr>
          </a:lstStyle>
          <a:p>
            <a:endParaRPr/>
          </a:p>
        </p:txBody>
      </p:sp>
      <p:sp>
        <p:nvSpPr>
          <p:cNvPr id="84" name="Google Shape;84;p40"/>
          <p:cNvSpPr txBox="1">
            <a:spLocks noGrp="1"/>
          </p:cNvSpPr>
          <p:nvPr>
            <p:ph type="body" idx="3"/>
          </p:nvPr>
        </p:nvSpPr>
        <p:spPr>
          <a:xfrm>
            <a:off x="5088383" y="2160983"/>
            <a:ext cx="4185618" cy="576262"/>
          </a:xfrm>
          <a:prstGeom prst="rect">
            <a:avLst/>
          </a:prstGeom>
          <a:noFill/>
          <a:ln>
            <a:noFill/>
          </a:ln>
        </p:spPr>
        <p:txBody>
          <a:bodyPr spcFirstLastPara="1" wrap="square" lIns="91425" tIns="45700" rIns="91425" bIns="45700" anchor="b" anchorCtr="0">
            <a:noAutofit/>
          </a:bodyPr>
          <a:lstStyle>
            <a:lvl1pPr marL="457200" lvl="0" indent="-228600" algn="l">
              <a:lnSpc>
                <a:spcPct val="100000"/>
              </a:lnSpc>
              <a:spcBef>
                <a:spcPts val="1000"/>
              </a:spcBef>
              <a:spcAft>
                <a:spcPts val="0"/>
              </a:spcAft>
              <a:buSzPts val="1920"/>
              <a:buNone/>
              <a:defRPr sz="2400" b="0"/>
            </a:lvl1pPr>
            <a:lvl2pPr marL="914400" lvl="1" indent="-228600" algn="l">
              <a:lnSpc>
                <a:spcPct val="100000"/>
              </a:lnSpc>
              <a:spcBef>
                <a:spcPts val="1000"/>
              </a:spcBef>
              <a:spcAft>
                <a:spcPts val="0"/>
              </a:spcAft>
              <a:buSzPts val="1600"/>
              <a:buNone/>
              <a:defRPr sz="2000" b="1"/>
            </a:lvl2pPr>
            <a:lvl3pPr marL="1371600" lvl="2" indent="-228600" algn="l">
              <a:lnSpc>
                <a:spcPct val="100000"/>
              </a:lnSpc>
              <a:spcBef>
                <a:spcPts val="1000"/>
              </a:spcBef>
              <a:spcAft>
                <a:spcPts val="0"/>
              </a:spcAft>
              <a:buSzPts val="1440"/>
              <a:buNone/>
              <a:defRPr sz="1800" b="1"/>
            </a:lvl3pPr>
            <a:lvl4pPr marL="1828800" lvl="3" indent="-228600" algn="l">
              <a:lnSpc>
                <a:spcPct val="100000"/>
              </a:lnSpc>
              <a:spcBef>
                <a:spcPts val="1000"/>
              </a:spcBef>
              <a:spcAft>
                <a:spcPts val="0"/>
              </a:spcAft>
              <a:buSzPts val="1280"/>
              <a:buNone/>
              <a:defRPr sz="1600" b="1"/>
            </a:lvl4pPr>
            <a:lvl5pPr marL="2286000" lvl="4" indent="-228600" algn="l">
              <a:lnSpc>
                <a:spcPct val="100000"/>
              </a:lnSpc>
              <a:spcBef>
                <a:spcPts val="1000"/>
              </a:spcBef>
              <a:spcAft>
                <a:spcPts val="0"/>
              </a:spcAft>
              <a:buSzPts val="1280"/>
              <a:buNone/>
              <a:defRPr sz="1600" b="1"/>
            </a:lvl5pPr>
            <a:lvl6pPr marL="2743200" lvl="5" indent="-228600" algn="l">
              <a:lnSpc>
                <a:spcPct val="100000"/>
              </a:lnSpc>
              <a:spcBef>
                <a:spcPts val="1000"/>
              </a:spcBef>
              <a:spcAft>
                <a:spcPts val="0"/>
              </a:spcAft>
              <a:buSzPts val="1280"/>
              <a:buNone/>
              <a:defRPr sz="1600" b="1"/>
            </a:lvl6pPr>
            <a:lvl7pPr marL="3200400" lvl="6" indent="-228600" algn="l">
              <a:lnSpc>
                <a:spcPct val="100000"/>
              </a:lnSpc>
              <a:spcBef>
                <a:spcPts val="1000"/>
              </a:spcBef>
              <a:spcAft>
                <a:spcPts val="0"/>
              </a:spcAft>
              <a:buSzPts val="1280"/>
              <a:buNone/>
              <a:defRPr sz="1600" b="1"/>
            </a:lvl7pPr>
            <a:lvl8pPr marL="3657600" lvl="7" indent="-228600" algn="l">
              <a:lnSpc>
                <a:spcPct val="100000"/>
              </a:lnSpc>
              <a:spcBef>
                <a:spcPts val="1000"/>
              </a:spcBef>
              <a:spcAft>
                <a:spcPts val="0"/>
              </a:spcAft>
              <a:buSzPts val="1280"/>
              <a:buNone/>
              <a:defRPr sz="1600" b="1"/>
            </a:lvl8pPr>
            <a:lvl9pPr marL="4114800" lvl="8" indent="-228600" algn="l">
              <a:lnSpc>
                <a:spcPct val="100000"/>
              </a:lnSpc>
              <a:spcBef>
                <a:spcPts val="1000"/>
              </a:spcBef>
              <a:spcAft>
                <a:spcPts val="0"/>
              </a:spcAft>
              <a:buSzPts val="1280"/>
              <a:buNone/>
              <a:defRPr sz="1600" b="1"/>
            </a:lvl9pPr>
          </a:lstStyle>
          <a:p>
            <a:endParaRPr/>
          </a:p>
        </p:txBody>
      </p:sp>
      <p:sp>
        <p:nvSpPr>
          <p:cNvPr id="85" name="Google Shape;85;p40"/>
          <p:cNvSpPr txBox="1">
            <a:spLocks noGrp="1"/>
          </p:cNvSpPr>
          <p:nvPr>
            <p:ph type="body" idx="4"/>
          </p:nvPr>
        </p:nvSpPr>
        <p:spPr>
          <a:xfrm>
            <a:off x="5088384" y="2737245"/>
            <a:ext cx="4185617" cy="3304117"/>
          </a:xfrm>
          <a:prstGeom prst="rect">
            <a:avLst/>
          </a:prstGeom>
          <a:noFill/>
          <a:ln>
            <a:noFill/>
          </a:ln>
        </p:spPr>
        <p:txBody>
          <a:bodyPr spcFirstLastPara="1" wrap="square" lIns="91425" tIns="45700" rIns="91425" bIns="45700" anchor="t" anchorCtr="0">
            <a:normAutofit/>
          </a:bodyPr>
          <a:lstStyle>
            <a:lvl1pPr marL="457200" lvl="0" indent="-320040" algn="l">
              <a:lnSpc>
                <a:spcPct val="100000"/>
              </a:lnSpc>
              <a:spcBef>
                <a:spcPts val="1000"/>
              </a:spcBef>
              <a:spcAft>
                <a:spcPts val="0"/>
              </a:spcAft>
              <a:buSzPts val="1440"/>
              <a:buChar char="►"/>
              <a:defRPr/>
            </a:lvl1pPr>
            <a:lvl2pPr marL="914400" lvl="1" indent="-320040" algn="l">
              <a:lnSpc>
                <a:spcPct val="100000"/>
              </a:lnSpc>
              <a:spcBef>
                <a:spcPts val="1000"/>
              </a:spcBef>
              <a:spcAft>
                <a:spcPts val="0"/>
              </a:spcAft>
              <a:buSzPts val="1440"/>
              <a:buChar char="►"/>
              <a:defRPr/>
            </a:lvl2pPr>
            <a:lvl3pPr marL="1371600" lvl="2" indent="-320039" algn="l">
              <a:lnSpc>
                <a:spcPct val="100000"/>
              </a:lnSpc>
              <a:spcBef>
                <a:spcPts val="1000"/>
              </a:spcBef>
              <a:spcAft>
                <a:spcPts val="0"/>
              </a:spcAft>
              <a:buSzPts val="1440"/>
              <a:buChar char="►"/>
              <a:defRPr/>
            </a:lvl3pPr>
            <a:lvl4pPr marL="1828800" lvl="3" indent="-320039" algn="l">
              <a:lnSpc>
                <a:spcPct val="100000"/>
              </a:lnSpc>
              <a:spcBef>
                <a:spcPts val="1000"/>
              </a:spcBef>
              <a:spcAft>
                <a:spcPts val="0"/>
              </a:spcAft>
              <a:buSzPts val="1440"/>
              <a:buChar char="►"/>
              <a:defRPr/>
            </a:lvl4pPr>
            <a:lvl5pPr marL="2286000" lvl="4" indent="-320039" algn="l">
              <a:lnSpc>
                <a:spcPct val="100000"/>
              </a:lnSpc>
              <a:spcBef>
                <a:spcPts val="1000"/>
              </a:spcBef>
              <a:spcAft>
                <a:spcPts val="0"/>
              </a:spcAft>
              <a:buSzPts val="1440"/>
              <a:buChar char="►"/>
              <a:defRPr/>
            </a:lvl5pPr>
            <a:lvl6pPr marL="2743200" lvl="5" indent="-320039" algn="l">
              <a:lnSpc>
                <a:spcPct val="100000"/>
              </a:lnSpc>
              <a:spcBef>
                <a:spcPts val="1000"/>
              </a:spcBef>
              <a:spcAft>
                <a:spcPts val="0"/>
              </a:spcAft>
              <a:buSzPts val="1440"/>
              <a:buChar char="►"/>
              <a:defRPr/>
            </a:lvl6pPr>
            <a:lvl7pPr marL="3200400" lvl="6" indent="-320039" algn="l">
              <a:lnSpc>
                <a:spcPct val="100000"/>
              </a:lnSpc>
              <a:spcBef>
                <a:spcPts val="1000"/>
              </a:spcBef>
              <a:spcAft>
                <a:spcPts val="0"/>
              </a:spcAft>
              <a:buSzPts val="1440"/>
              <a:buChar char="►"/>
              <a:defRPr/>
            </a:lvl7pPr>
            <a:lvl8pPr marL="3657600" lvl="7" indent="-320040" algn="l">
              <a:lnSpc>
                <a:spcPct val="100000"/>
              </a:lnSpc>
              <a:spcBef>
                <a:spcPts val="1000"/>
              </a:spcBef>
              <a:spcAft>
                <a:spcPts val="0"/>
              </a:spcAft>
              <a:buSzPts val="1440"/>
              <a:buChar char="►"/>
              <a:defRPr/>
            </a:lvl8pPr>
            <a:lvl9pPr marL="4114800" lvl="8" indent="-320040" algn="l">
              <a:lnSpc>
                <a:spcPct val="100000"/>
              </a:lnSpc>
              <a:spcBef>
                <a:spcPts val="1000"/>
              </a:spcBef>
              <a:spcAft>
                <a:spcPts val="0"/>
              </a:spcAft>
              <a:buSzPts val="1440"/>
              <a:buChar char="►"/>
              <a:defRPr/>
            </a:lvl9pPr>
          </a:lstStyle>
          <a:p>
            <a:endParaRPr/>
          </a:p>
        </p:txBody>
      </p:sp>
      <p:sp>
        <p:nvSpPr>
          <p:cNvPr id="86" name="Google Shape;86;p40"/>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7" name="Google Shape;87;p40"/>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8" name="Google Shape;88;p40"/>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pl-PL"/>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Pusty" type="blank">
  <p:cSld name="BLANK">
    <p:spTree>
      <p:nvGrpSpPr>
        <p:cNvPr id="1" name="Shape 89"/>
        <p:cNvGrpSpPr/>
        <p:nvPr/>
      </p:nvGrpSpPr>
      <p:grpSpPr>
        <a:xfrm>
          <a:off x="0" y="0"/>
          <a:ext cx="0" cy="0"/>
          <a:chOff x="0" y="0"/>
          <a:chExt cx="0" cy="0"/>
        </a:xfrm>
      </p:grpSpPr>
      <p:sp>
        <p:nvSpPr>
          <p:cNvPr id="90" name="Google Shape;90;p41"/>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1" name="Google Shape;91;p41"/>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2" name="Google Shape;92;p41"/>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pl-PL"/>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Zawartość z podpisem" type="objTx">
  <p:cSld name="OBJECT_WITH_CAPTION_TEXT">
    <p:spTree>
      <p:nvGrpSpPr>
        <p:cNvPr id="1" name="Shape 93"/>
        <p:cNvGrpSpPr/>
        <p:nvPr/>
      </p:nvGrpSpPr>
      <p:grpSpPr>
        <a:xfrm>
          <a:off x="0" y="0"/>
          <a:ext cx="0" cy="0"/>
          <a:chOff x="0" y="0"/>
          <a:chExt cx="0" cy="0"/>
        </a:xfrm>
      </p:grpSpPr>
      <p:sp>
        <p:nvSpPr>
          <p:cNvPr id="94" name="Google Shape;94;p42"/>
          <p:cNvSpPr txBox="1">
            <a:spLocks noGrp="1"/>
          </p:cNvSpPr>
          <p:nvPr>
            <p:ph type="title"/>
          </p:nvPr>
        </p:nvSpPr>
        <p:spPr>
          <a:xfrm>
            <a:off x="677334" y="1498604"/>
            <a:ext cx="3854528" cy="1278466"/>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accent1"/>
              </a:buClr>
              <a:buSzPts val="2000"/>
              <a:buFont typeface="Trebuchet MS"/>
              <a:buNone/>
              <a:defRPr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5" name="Google Shape;95;p42"/>
          <p:cNvSpPr txBox="1">
            <a:spLocks noGrp="1"/>
          </p:cNvSpPr>
          <p:nvPr>
            <p:ph type="body" idx="1"/>
          </p:nvPr>
        </p:nvSpPr>
        <p:spPr>
          <a:xfrm>
            <a:off x="4760461" y="514924"/>
            <a:ext cx="4513541" cy="5526437"/>
          </a:xfrm>
          <a:prstGeom prst="rect">
            <a:avLst/>
          </a:prstGeom>
          <a:noFill/>
          <a:ln>
            <a:noFill/>
          </a:ln>
        </p:spPr>
        <p:txBody>
          <a:bodyPr spcFirstLastPara="1" wrap="square" lIns="91425" tIns="45700" rIns="91425" bIns="45700" anchor="t" anchorCtr="0">
            <a:normAutofit/>
          </a:bodyPr>
          <a:lstStyle>
            <a:lvl1pPr marL="457200" lvl="0" indent="-320040" algn="l">
              <a:lnSpc>
                <a:spcPct val="100000"/>
              </a:lnSpc>
              <a:spcBef>
                <a:spcPts val="1000"/>
              </a:spcBef>
              <a:spcAft>
                <a:spcPts val="0"/>
              </a:spcAft>
              <a:buSzPts val="1440"/>
              <a:buChar char="►"/>
              <a:defRPr/>
            </a:lvl1pPr>
            <a:lvl2pPr marL="914400" lvl="1" indent="-320040" algn="l">
              <a:lnSpc>
                <a:spcPct val="100000"/>
              </a:lnSpc>
              <a:spcBef>
                <a:spcPts val="1000"/>
              </a:spcBef>
              <a:spcAft>
                <a:spcPts val="0"/>
              </a:spcAft>
              <a:buSzPts val="1440"/>
              <a:buChar char="►"/>
              <a:defRPr/>
            </a:lvl2pPr>
            <a:lvl3pPr marL="1371600" lvl="2" indent="-320039" algn="l">
              <a:lnSpc>
                <a:spcPct val="100000"/>
              </a:lnSpc>
              <a:spcBef>
                <a:spcPts val="1000"/>
              </a:spcBef>
              <a:spcAft>
                <a:spcPts val="0"/>
              </a:spcAft>
              <a:buSzPts val="1440"/>
              <a:buChar char="►"/>
              <a:defRPr/>
            </a:lvl3pPr>
            <a:lvl4pPr marL="1828800" lvl="3" indent="-320039" algn="l">
              <a:lnSpc>
                <a:spcPct val="100000"/>
              </a:lnSpc>
              <a:spcBef>
                <a:spcPts val="1000"/>
              </a:spcBef>
              <a:spcAft>
                <a:spcPts val="0"/>
              </a:spcAft>
              <a:buSzPts val="1440"/>
              <a:buChar char="►"/>
              <a:defRPr/>
            </a:lvl4pPr>
            <a:lvl5pPr marL="2286000" lvl="4" indent="-320039" algn="l">
              <a:lnSpc>
                <a:spcPct val="100000"/>
              </a:lnSpc>
              <a:spcBef>
                <a:spcPts val="1000"/>
              </a:spcBef>
              <a:spcAft>
                <a:spcPts val="0"/>
              </a:spcAft>
              <a:buSzPts val="1440"/>
              <a:buChar char="►"/>
              <a:defRPr/>
            </a:lvl5pPr>
            <a:lvl6pPr marL="2743200" lvl="5" indent="-320039" algn="l">
              <a:lnSpc>
                <a:spcPct val="100000"/>
              </a:lnSpc>
              <a:spcBef>
                <a:spcPts val="1000"/>
              </a:spcBef>
              <a:spcAft>
                <a:spcPts val="0"/>
              </a:spcAft>
              <a:buSzPts val="1440"/>
              <a:buChar char="►"/>
              <a:defRPr/>
            </a:lvl6pPr>
            <a:lvl7pPr marL="3200400" lvl="6" indent="-320039" algn="l">
              <a:lnSpc>
                <a:spcPct val="100000"/>
              </a:lnSpc>
              <a:spcBef>
                <a:spcPts val="1000"/>
              </a:spcBef>
              <a:spcAft>
                <a:spcPts val="0"/>
              </a:spcAft>
              <a:buSzPts val="1440"/>
              <a:buChar char="►"/>
              <a:defRPr/>
            </a:lvl7pPr>
            <a:lvl8pPr marL="3657600" lvl="7" indent="-320040" algn="l">
              <a:lnSpc>
                <a:spcPct val="100000"/>
              </a:lnSpc>
              <a:spcBef>
                <a:spcPts val="1000"/>
              </a:spcBef>
              <a:spcAft>
                <a:spcPts val="0"/>
              </a:spcAft>
              <a:buSzPts val="1440"/>
              <a:buChar char="►"/>
              <a:defRPr/>
            </a:lvl8pPr>
            <a:lvl9pPr marL="4114800" lvl="8" indent="-320040" algn="l">
              <a:lnSpc>
                <a:spcPct val="100000"/>
              </a:lnSpc>
              <a:spcBef>
                <a:spcPts val="1000"/>
              </a:spcBef>
              <a:spcAft>
                <a:spcPts val="0"/>
              </a:spcAft>
              <a:buSzPts val="1440"/>
              <a:buChar char="►"/>
              <a:defRPr/>
            </a:lvl9pPr>
          </a:lstStyle>
          <a:p>
            <a:endParaRPr/>
          </a:p>
        </p:txBody>
      </p:sp>
      <p:sp>
        <p:nvSpPr>
          <p:cNvPr id="96" name="Google Shape;96;p42"/>
          <p:cNvSpPr txBox="1">
            <a:spLocks noGrp="1"/>
          </p:cNvSpPr>
          <p:nvPr>
            <p:ph type="body" idx="2"/>
          </p:nvPr>
        </p:nvSpPr>
        <p:spPr>
          <a:xfrm>
            <a:off x="677334" y="2777069"/>
            <a:ext cx="3854528" cy="2584449"/>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000"/>
              </a:spcBef>
              <a:spcAft>
                <a:spcPts val="0"/>
              </a:spcAft>
              <a:buSzPts val="1120"/>
              <a:buNone/>
              <a:defRPr sz="1400"/>
            </a:lvl1pPr>
            <a:lvl2pPr marL="914400" lvl="1" indent="-228600" algn="l">
              <a:lnSpc>
                <a:spcPct val="100000"/>
              </a:lnSpc>
              <a:spcBef>
                <a:spcPts val="1000"/>
              </a:spcBef>
              <a:spcAft>
                <a:spcPts val="0"/>
              </a:spcAft>
              <a:buSzPts val="1120"/>
              <a:buNone/>
              <a:defRPr sz="1400"/>
            </a:lvl2pPr>
            <a:lvl3pPr marL="1371600" lvl="2" indent="-228600" algn="l">
              <a:lnSpc>
                <a:spcPct val="100000"/>
              </a:lnSpc>
              <a:spcBef>
                <a:spcPts val="1000"/>
              </a:spcBef>
              <a:spcAft>
                <a:spcPts val="0"/>
              </a:spcAft>
              <a:buSzPts val="960"/>
              <a:buNone/>
              <a:defRPr sz="1200"/>
            </a:lvl3pPr>
            <a:lvl4pPr marL="1828800" lvl="3" indent="-228600" algn="l">
              <a:lnSpc>
                <a:spcPct val="100000"/>
              </a:lnSpc>
              <a:spcBef>
                <a:spcPts val="1000"/>
              </a:spcBef>
              <a:spcAft>
                <a:spcPts val="0"/>
              </a:spcAft>
              <a:buSzPts val="800"/>
              <a:buNone/>
              <a:defRPr sz="1000"/>
            </a:lvl4pPr>
            <a:lvl5pPr marL="2286000" lvl="4" indent="-228600" algn="l">
              <a:lnSpc>
                <a:spcPct val="100000"/>
              </a:lnSpc>
              <a:spcBef>
                <a:spcPts val="1000"/>
              </a:spcBef>
              <a:spcAft>
                <a:spcPts val="0"/>
              </a:spcAft>
              <a:buSzPts val="800"/>
              <a:buNone/>
              <a:defRPr sz="1000"/>
            </a:lvl5pPr>
            <a:lvl6pPr marL="2743200" lvl="5" indent="-228600" algn="l">
              <a:lnSpc>
                <a:spcPct val="100000"/>
              </a:lnSpc>
              <a:spcBef>
                <a:spcPts val="1000"/>
              </a:spcBef>
              <a:spcAft>
                <a:spcPts val="0"/>
              </a:spcAft>
              <a:buSzPts val="800"/>
              <a:buNone/>
              <a:defRPr sz="1000"/>
            </a:lvl6pPr>
            <a:lvl7pPr marL="3200400" lvl="6" indent="-228600" algn="l">
              <a:lnSpc>
                <a:spcPct val="100000"/>
              </a:lnSpc>
              <a:spcBef>
                <a:spcPts val="1000"/>
              </a:spcBef>
              <a:spcAft>
                <a:spcPts val="0"/>
              </a:spcAft>
              <a:buSzPts val="800"/>
              <a:buNone/>
              <a:defRPr sz="1000"/>
            </a:lvl7pPr>
            <a:lvl8pPr marL="3657600" lvl="7" indent="-228600" algn="l">
              <a:lnSpc>
                <a:spcPct val="100000"/>
              </a:lnSpc>
              <a:spcBef>
                <a:spcPts val="1000"/>
              </a:spcBef>
              <a:spcAft>
                <a:spcPts val="0"/>
              </a:spcAft>
              <a:buSzPts val="800"/>
              <a:buNone/>
              <a:defRPr sz="1000"/>
            </a:lvl8pPr>
            <a:lvl9pPr marL="4114800" lvl="8" indent="-228600" algn="l">
              <a:lnSpc>
                <a:spcPct val="100000"/>
              </a:lnSpc>
              <a:spcBef>
                <a:spcPts val="1000"/>
              </a:spcBef>
              <a:spcAft>
                <a:spcPts val="0"/>
              </a:spcAft>
              <a:buSzPts val="800"/>
              <a:buNone/>
              <a:defRPr sz="1000"/>
            </a:lvl9pPr>
          </a:lstStyle>
          <a:p>
            <a:endParaRPr/>
          </a:p>
        </p:txBody>
      </p:sp>
      <p:sp>
        <p:nvSpPr>
          <p:cNvPr id="97" name="Google Shape;97;p42"/>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8" name="Google Shape;98;p42"/>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9" name="Google Shape;99;p42"/>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pl-PL"/>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braz z podpisem" type="picTx">
  <p:cSld name="PICTURE_WITH_CAPTION_TEXT">
    <p:spTree>
      <p:nvGrpSpPr>
        <p:cNvPr id="1" name="Shape 100"/>
        <p:cNvGrpSpPr/>
        <p:nvPr/>
      </p:nvGrpSpPr>
      <p:grpSpPr>
        <a:xfrm>
          <a:off x="0" y="0"/>
          <a:ext cx="0" cy="0"/>
          <a:chOff x="0" y="0"/>
          <a:chExt cx="0" cy="0"/>
        </a:xfrm>
      </p:grpSpPr>
      <p:sp>
        <p:nvSpPr>
          <p:cNvPr id="101" name="Google Shape;101;p43"/>
          <p:cNvSpPr txBox="1">
            <a:spLocks noGrp="1"/>
          </p:cNvSpPr>
          <p:nvPr>
            <p:ph type="title"/>
          </p:nvPr>
        </p:nvSpPr>
        <p:spPr>
          <a:xfrm>
            <a:off x="677334" y="4800600"/>
            <a:ext cx="8596667" cy="566738"/>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accent1"/>
              </a:buClr>
              <a:buSzPts val="2400"/>
              <a:buFont typeface="Trebuchet MS"/>
              <a:buNone/>
              <a:defRPr sz="2400" b="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2" name="Google Shape;102;p43"/>
          <p:cNvSpPr>
            <a:spLocks noGrp="1"/>
          </p:cNvSpPr>
          <p:nvPr>
            <p:ph type="pic" idx="2"/>
          </p:nvPr>
        </p:nvSpPr>
        <p:spPr>
          <a:xfrm>
            <a:off x="677334" y="609600"/>
            <a:ext cx="8596668" cy="3845718"/>
          </a:xfrm>
          <a:prstGeom prst="rect">
            <a:avLst/>
          </a:prstGeom>
          <a:noFill/>
          <a:ln>
            <a:noFill/>
          </a:ln>
        </p:spPr>
        <p:txBody>
          <a:bodyPr spcFirstLastPara="1" wrap="square" lIns="91425" tIns="45700" rIns="91425" bIns="45700" anchor="t" anchorCtr="0">
            <a:normAutofit/>
          </a:bodyPr>
          <a:lstStyle>
            <a:lvl1pPr marR="0" lvl="0" algn="ctr" rtl="0">
              <a:lnSpc>
                <a:spcPct val="100000"/>
              </a:lnSpc>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1pPr>
            <a:lvl2pPr marR="0" lvl="1" algn="l" rtl="0">
              <a:lnSpc>
                <a:spcPct val="100000"/>
              </a:lnSpc>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2pPr>
            <a:lvl3pPr marR="0" lvl="2" algn="l" rtl="0">
              <a:lnSpc>
                <a:spcPct val="100000"/>
              </a:lnSpc>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3pPr>
            <a:lvl4pPr marR="0" lvl="3" algn="l" rtl="0">
              <a:lnSpc>
                <a:spcPct val="100000"/>
              </a:lnSpc>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4pPr>
            <a:lvl5pPr marR="0" lvl="4" algn="l" rtl="0">
              <a:lnSpc>
                <a:spcPct val="100000"/>
              </a:lnSpc>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5pPr>
            <a:lvl6pPr marR="0" lvl="5" algn="l" rtl="0">
              <a:lnSpc>
                <a:spcPct val="100000"/>
              </a:lnSpc>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6pPr>
            <a:lvl7pPr marR="0" lvl="6" algn="l" rtl="0">
              <a:lnSpc>
                <a:spcPct val="100000"/>
              </a:lnSpc>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7pPr>
            <a:lvl8pPr marR="0" lvl="7" algn="l" rtl="0">
              <a:lnSpc>
                <a:spcPct val="100000"/>
              </a:lnSpc>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8pPr>
            <a:lvl9pPr marR="0" lvl="8" algn="l" rtl="0">
              <a:lnSpc>
                <a:spcPct val="100000"/>
              </a:lnSpc>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9pPr>
          </a:lstStyle>
          <a:p>
            <a:endParaRPr/>
          </a:p>
        </p:txBody>
      </p:sp>
      <p:sp>
        <p:nvSpPr>
          <p:cNvPr id="103" name="Google Shape;103;p43"/>
          <p:cNvSpPr txBox="1">
            <a:spLocks noGrp="1"/>
          </p:cNvSpPr>
          <p:nvPr>
            <p:ph type="body" idx="1"/>
          </p:nvPr>
        </p:nvSpPr>
        <p:spPr>
          <a:xfrm>
            <a:off x="677334" y="5367338"/>
            <a:ext cx="8596667" cy="674024"/>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000"/>
              </a:spcBef>
              <a:spcAft>
                <a:spcPts val="0"/>
              </a:spcAft>
              <a:buSzPts val="960"/>
              <a:buNone/>
              <a:defRPr sz="1200"/>
            </a:lvl1pPr>
            <a:lvl2pPr marL="914400" lvl="1" indent="-228600" algn="l">
              <a:lnSpc>
                <a:spcPct val="100000"/>
              </a:lnSpc>
              <a:spcBef>
                <a:spcPts val="1000"/>
              </a:spcBef>
              <a:spcAft>
                <a:spcPts val="0"/>
              </a:spcAft>
              <a:buSzPts val="960"/>
              <a:buNone/>
              <a:defRPr sz="1200"/>
            </a:lvl2pPr>
            <a:lvl3pPr marL="1371600" lvl="2" indent="-228600" algn="l">
              <a:lnSpc>
                <a:spcPct val="100000"/>
              </a:lnSpc>
              <a:spcBef>
                <a:spcPts val="1000"/>
              </a:spcBef>
              <a:spcAft>
                <a:spcPts val="0"/>
              </a:spcAft>
              <a:buSzPts val="800"/>
              <a:buNone/>
              <a:defRPr sz="1000"/>
            </a:lvl3pPr>
            <a:lvl4pPr marL="1828800" lvl="3" indent="-228600" algn="l">
              <a:lnSpc>
                <a:spcPct val="100000"/>
              </a:lnSpc>
              <a:spcBef>
                <a:spcPts val="1000"/>
              </a:spcBef>
              <a:spcAft>
                <a:spcPts val="0"/>
              </a:spcAft>
              <a:buSzPts val="720"/>
              <a:buNone/>
              <a:defRPr sz="900"/>
            </a:lvl4pPr>
            <a:lvl5pPr marL="2286000" lvl="4" indent="-228600" algn="l">
              <a:lnSpc>
                <a:spcPct val="100000"/>
              </a:lnSpc>
              <a:spcBef>
                <a:spcPts val="1000"/>
              </a:spcBef>
              <a:spcAft>
                <a:spcPts val="0"/>
              </a:spcAft>
              <a:buSzPts val="720"/>
              <a:buNone/>
              <a:defRPr sz="900"/>
            </a:lvl5pPr>
            <a:lvl6pPr marL="2743200" lvl="5" indent="-228600" algn="l">
              <a:lnSpc>
                <a:spcPct val="100000"/>
              </a:lnSpc>
              <a:spcBef>
                <a:spcPts val="1000"/>
              </a:spcBef>
              <a:spcAft>
                <a:spcPts val="0"/>
              </a:spcAft>
              <a:buSzPts val="720"/>
              <a:buNone/>
              <a:defRPr sz="900"/>
            </a:lvl6pPr>
            <a:lvl7pPr marL="3200400" lvl="6" indent="-228600" algn="l">
              <a:lnSpc>
                <a:spcPct val="100000"/>
              </a:lnSpc>
              <a:spcBef>
                <a:spcPts val="1000"/>
              </a:spcBef>
              <a:spcAft>
                <a:spcPts val="0"/>
              </a:spcAft>
              <a:buSzPts val="720"/>
              <a:buNone/>
              <a:defRPr sz="900"/>
            </a:lvl7pPr>
            <a:lvl8pPr marL="3657600" lvl="7" indent="-228600" algn="l">
              <a:lnSpc>
                <a:spcPct val="100000"/>
              </a:lnSpc>
              <a:spcBef>
                <a:spcPts val="1000"/>
              </a:spcBef>
              <a:spcAft>
                <a:spcPts val="0"/>
              </a:spcAft>
              <a:buSzPts val="720"/>
              <a:buNone/>
              <a:defRPr sz="900"/>
            </a:lvl8pPr>
            <a:lvl9pPr marL="4114800" lvl="8" indent="-228600" algn="l">
              <a:lnSpc>
                <a:spcPct val="100000"/>
              </a:lnSpc>
              <a:spcBef>
                <a:spcPts val="1000"/>
              </a:spcBef>
              <a:spcAft>
                <a:spcPts val="0"/>
              </a:spcAft>
              <a:buSzPts val="720"/>
              <a:buNone/>
              <a:defRPr sz="900"/>
            </a:lvl9pPr>
          </a:lstStyle>
          <a:p>
            <a:endParaRPr/>
          </a:p>
        </p:txBody>
      </p:sp>
      <p:sp>
        <p:nvSpPr>
          <p:cNvPr id="104" name="Google Shape;104;p43"/>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5" name="Google Shape;105;p43"/>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6" name="Google Shape;106;p43"/>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pl-PL"/>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ytuł i podpis">
  <p:cSld name="Tytuł i podpis">
    <p:spTree>
      <p:nvGrpSpPr>
        <p:cNvPr id="1" name="Shape 107"/>
        <p:cNvGrpSpPr/>
        <p:nvPr/>
      </p:nvGrpSpPr>
      <p:grpSpPr>
        <a:xfrm>
          <a:off x="0" y="0"/>
          <a:ext cx="0" cy="0"/>
          <a:chOff x="0" y="0"/>
          <a:chExt cx="0" cy="0"/>
        </a:xfrm>
      </p:grpSpPr>
      <p:sp>
        <p:nvSpPr>
          <p:cNvPr id="108" name="Google Shape;108;p44"/>
          <p:cNvSpPr txBox="1">
            <a:spLocks noGrp="1"/>
          </p:cNvSpPr>
          <p:nvPr>
            <p:ph type="title"/>
          </p:nvPr>
        </p:nvSpPr>
        <p:spPr>
          <a:xfrm>
            <a:off x="677335" y="609600"/>
            <a:ext cx="8596668" cy="3403600"/>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Clr>
                <a:schemeClr val="accent1"/>
              </a:buClr>
              <a:buSzPts val="4400"/>
              <a:buFont typeface="Trebuchet MS"/>
              <a:buNone/>
              <a:defRPr sz="4400" b="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9" name="Google Shape;109;p44"/>
          <p:cNvSpPr txBox="1">
            <a:spLocks noGrp="1"/>
          </p:cNvSpPr>
          <p:nvPr>
            <p:ph type="body" idx="1"/>
          </p:nvPr>
        </p:nvSpPr>
        <p:spPr>
          <a:xfrm>
            <a:off x="677335" y="4470400"/>
            <a:ext cx="8596668" cy="1570962"/>
          </a:xfrm>
          <a:prstGeom prst="rect">
            <a:avLst/>
          </a:prstGeom>
          <a:noFill/>
          <a:ln>
            <a:noFill/>
          </a:ln>
        </p:spPr>
        <p:txBody>
          <a:bodyPr spcFirstLastPara="1" wrap="square" lIns="91425" tIns="45700" rIns="91425" bIns="45700" anchor="ctr" anchorCtr="0">
            <a:normAutofit/>
          </a:bodyPr>
          <a:lstStyle>
            <a:lvl1pPr marL="457200" lvl="0" indent="-228600" algn="l">
              <a:lnSpc>
                <a:spcPct val="100000"/>
              </a:lnSpc>
              <a:spcBef>
                <a:spcPts val="1000"/>
              </a:spcBef>
              <a:spcAft>
                <a:spcPts val="0"/>
              </a:spcAft>
              <a:buSzPts val="1440"/>
              <a:buNone/>
              <a:defRPr sz="1800">
                <a:solidFill>
                  <a:srgbClr val="3F3F3F"/>
                </a:solidFill>
              </a:defRPr>
            </a:lvl1pPr>
            <a:lvl2pPr marL="914400" lvl="1" indent="-228600" algn="l">
              <a:lnSpc>
                <a:spcPct val="100000"/>
              </a:lnSpc>
              <a:spcBef>
                <a:spcPts val="1000"/>
              </a:spcBef>
              <a:spcAft>
                <a:spcPts val="0"/>
              </a:spcAft>
              <a:buSzPts val="1440"/>
              <a:buNone/>
              <a:defRPr sz="1800">
                <a:solidFill>
                  <a:srgbClr val="888888"/>
                </a:solidFill>
              </a:defRPr>
            </a:lvl2pPr>
            <a:lvl3pPr marL="1371600" lvl="2" indent="-228600" algn="l">
              <a:lnSpc>
                <a:spcPct val="100000"/>
              </a:lnSpc>
              <a:spcBef>
                <a:spcPts val="1000"/>
              </a:spcBef>
              <a:spcAft>
                <a:spcPts val="0"/>
              </a:spcAft>
              <a:buSzPts val="1280"/>
              <a:buNone/>
              <a:defRPr sz="1600">
                <a:solidFill>
                  <a:srgbClr val="888888"/>
                </a:solidFill>
              </a:defRPr>
            </a:lvl3pPr>
            <a:lvl4pPr marL="1828800" lvl="3" indent="-228600" algn="l">
              <a:lnSpc>
                <a:spcPct val="100000"/>
              </a:lnSpc>
              <a:spcBef>
                <a:spcPts val="1000"/>
              </a:spcBef>
              <a:spcAft>
                <a:spcPts val="0"/>
              </a:spcAft>
              <a:buSzPts val="1120"/>
              <a:buNone/>
              <a:defRPr sz="1400">
                <a:solidFill>
                  <a:srgbClr val="888888"/>
                </a:solidFill>
              </a:defRPr>
            </a:lvl4pPr>
            <a:lvl5pPr marL="2286000" lvl="4" indent="-228600" algn="l">
              <a:lnSpc>
                <a:spcPct val="100000"/>
              </a:lnSpc>
              <a:spcBef>
                <a:spcPts val="1000"/>
              </a:spcBef>
              <a:spcAft>
                <a:spcPts val="0"/>
              </a:spcAft>
              <a:buSzPts val="1120"/>
              <a:buNone/>
              <a:defRPr sz="1400">
                <a:solidFill>
                  <a:srgbClr val="888888"/>
                </a:solidFill>
              </a:defRPr>
            </a:lvl5pPr>
            <a:lvl6pPr marL="2743200" lvl="5" indent="-228600" algn="l">
              <a:lnSpc>
                <a:spcPct val="100000"/>
              </a:lnSpc>
              <a:spcBef>
                <a:spcPts val="1000"/>
              </a:spcBef>
              <a:spcAft>
                <a:spcPts val="0"/>
              </a:spcAft>
              <a:buSzPts val="1120"/>
              <a:buNone/>
              <a:defRPr sz="1400">
                <a:solidFill>
                  <a:srgbClr val="888888"/>
                </a:solidFill>
              </a:defRPr>
            </a:lvl6pPr>
            <a:lvl7pPr marL="3200400" lvl="6" indent="-228600" algn="l">
              <a:lnSpc>
                <a:spcPct val="100000"/>
              </a:lnSpc>
              <a:spcBef>
                <a:spcPts val="1000"/>
              </a:spcBef>
              <a:spcAft>
                <a:spcPts val="0"/>
              </a:spcAft>
              <a:buSzPts val="1120"/>
              <a:buNone/>
              <a:defRPr sz="1400">
                <a:solidFill>
                  <a:srgbClr val="888888"/>
                </a:solidFill>
              </a:defRPr>
            </a:lvl7pPr>
            <a:lvl8pPr marL="3657600" lvl="7" indent="-228600" algn="l">
              <a:lnSpc>
                <a:spcPct val="100000"/>
              </a:lnSpc>
              <a:spcBef>
                <a:spcPts val="1000"/>
              </a:spcBef>
              <a:spcAft>
                <a:spcPts val="0"/>
              </a:spcAft>
              <a:buSzPts val="1120"/>
              <a:buNone/>
              <a:defRPr sz="1400">
                <a:solidFill>
                  <a:srgbClr val="888888"/>
                </a:solidFill>
              </a:defRPr>
            </a:lvl8pPr>
            <a:lvl9pPr marL="4114800" lvl="8" indent="-228600" algn="l">
              <a:lnSpc>
                <a:spcPct val="100000"/>
              </a:lnSpc>
              <a:spcBef>
                <a:spcPts val="1000"/>
              </a:spcBef>
              <a:spcAft>
                <a:spcPts val="0"/>
              </a:spcAft>
              <a:buSzPts val="1120"/>
              <a:buNone/>
              <a:defRPr sz="1400">
                <a:solidFill>
                  <a:srgbClr val="888888"/>
                </a:solidFill>
              </a:defRPr>
            </a:lvl9pPr>
          </a:lstStyle>
          <a:p>
            <a:endParaRPr/>
          </a:p>
        </p:txBody>
      </p:sp>
      <p:sp>
        <p:nvSpPr>
          <p:cNvPr id="110" name="Google Shape;110;p44"/>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1" name="Google Shape;111;p44"/>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2" name="Google Shape;112;p44"/>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pl-PL"/>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Oferta z podpisem">
  <p:cSld name="Oferta z podpisem">
    <p:spTree>
      <p:nvGrpSpPr>
        <p:cNvPr id="1" name="Shape 113"/>
        <p:cNvGrpSpPr/>
        <p:nvPr/>
      </p:nvGrpSpPr>
      <p:grpSpPr>
        <a:xfrm>
          <a:off x="0" y="0"/>
          <a:ext cx="0" cy="0"/>
          <a:chOff x="0" y="0"/>
          <a:chExt cx="0" cy="0"/>
        </a:xfrm>
      </p:grpSpPr>
      <p:sp>
        <p:nvSpPr>
          <p:cNvPr id="114" name="Google Shape;114;p45"/>
          <p:cNvSpPr txBox="1">
            <a:spLocks noGrp="1"/>
          </p:cNvSpPr>
          <p:nvPr>
            <p:ph type="title"/>
          </p:nvPr>
        </p:nvSpPr>
        <p:spPr>
          <a:xfrm>
            <a:off x="931334" y="609600"/>
            <a:ext cx="8094134" cy="3022600"/>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Clr>
                <a:schemeClr val="accent1"/>
              </a:buClr>
              <a:buSzPts val="4400"/>
              <a:buFont typeface="Trebuchet MS"/>
              <a:buNone/>
              <a:defRPr sz="4400" b="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5" name="Google Shape;115;p45"/>
          <p:cNvSpPr txBox="1">
            <a:spLocks noGrp="1"/>
          </p:cNvSpPr>
          <p:nvPr>
            <p:ph type="body" idx="1"/>
          </p:nvPr>
        </p:nvSpPr>
        <p:spPr>
          <a:xfrm>
            <a:off x="1366139" y="3632200"/>
            <a:ext cx="7224524" cy="381000"/>
          </a:xfrm>
          <a:prstGeom prst="rect">
            <a:avLst/>
          </a:prstGeom>
          <a:noFill/>
          <a:ln>
            <a:noFill/>
          </a:ln>
        </p:spPr>
        <p:txBody>
          <a:bodyPr spcFirstLastPara="1" wrap="square" lIns="91425" tIns="45700" rIns="91425" bIns="45700" anchor="ctr" anchorCtr="0">
            <a:noAutofit/>
          </a:bodyPr>
          <a:lstStyle>
            <a:lvl1pPr marL="457200" lvl="0" indent="-228600" algn="l">
              <a:lnSpc>
                <a:spcPct val="100000"/>
              </a:lnSpc>
              <a:spcBef>
                <a:spcPts val="1000"/>
              </a:spcBef>
              <a:spcAft>
                <a:spcPts val="0"/>
              </a:spcAft>
              <a:buSzPts val="1280"/>
              <a:buFont typeface="Trebuchet MS"/>
              <a:buNone/>
              <a:defRPr sz="1600">
                <a:solidFill>
                  <a:srgbClr val="7F7F7F"/>
                </a:solidFill>
              </a:defRPr>
            </a:lvl1pPr>
            <a:lvl2pPr marL="914400" lvl="1" indent="-228600" algn="l">
              <a:lnSpc>
                <a:spcPct val="100000"/>
              </a:lnSpc>
              <a:spcBef>
                <a:spcPts val="1000"/>
              </a:spcBef>
              <a:spcAft>
                <a:spcPts val="0"/>
              </a:spcAft>
              <a:buSzPts val="1280"/>
              <a:buFont typeface="Trebuchet MS"/>
              <a:buNone/>
              <a:defRPr/>
            </a:lvl2pPr>
            <a:lvl3pPr marL="1371600" lvl="2" indent="-228600" algn="l">
              <a:lnSpc>
                <a:spcPct val="100000"/>
              </a:lnSpc>
              <a:spcBef>
                <a:spcPts val="1000"/>
              </a:spcBef>
              <a:spcAft>
                <a:spcPts val="0"/>
              </a:spcAft>
              <a:buSzPts val="1120"/>
              <a:buFont typeface="Trebuchet MS"/>
              <a:buNone/>
              <a:defRPr/>
            </a:lvl3pPr>
            <a:lvl4pPr marL="1828800" lvl="3" indent="-228600" algn="l">
              <a:lnSpc>
                <a:spcPct val="100000"/>
              </a:lnSpc>
              <a:spcBef>
                <a:spcPts val="1000"/>
              </a:spcBef>
              <a:spcAft>
                <a:spcPts val="0"/>
              </a:spcAft>
              <a:buSzPts val="960"/>
              <a:buFont typeface="Trebuchet MS"/>
              <a:buNone/>
              <a:defRPr/>
            </a:lvl4pPr>
            <a:lvl5pPr marL="2286000" lvl="4" indent="-228600" algn="l">
              <a:lnSpc>
                <a:spcPct val="100000"/>
              </a:lnSpc>
              <a:spcBef>
                <a:spcPts val="1000"/>
              </a:spcBef>
              <a:spcAft>
                <a:spcPts val="0"/>
              </a:spcAft>
              <a:buSzPts val="960"/>
              <a:buFont typeface="Trebuchet MS"/>
              <a:buNone/>
              <a:defRPr/>
            </a:lvl5pPr>
            <a:lvl6pPr marL="2743200" lvl="5" indent="-320039" algn="l">
              <a:lnSpc>
                <a:spcPct val="100000"/>
              </a:lnSpc>
              <a:spcBef>
                <a:spcPts val="1000"/>
              </a:spcBef>
              <a:spcAft>
                <a:spcPts val="0"/>
              </a:spcAft>
              <a:buSzPts val="1440"/>
              <a:buChar char="►"/>
              <a:defRPr/>
            </a:lvl6pPr>
            <a:lvl7pPr marL="3200400" lvl="6" indent="-320039" algn="l">
              <a:lnSpc>
                <a:spcPct val="100000"/>
              </a:lnSpc>
              <a:spcBef>
                <a:spcPts val="1000"/>
              </a:spcBef>
              <a:spcAft>
                <a:spcPts val="0"/>
              </a:spcAft>
              <a:buSzPts val="1440"/>
              <a:buChar char="►"/>
              <a:defRPr/>
            </a:lvl7pPr>
            <a:lvl8pPr marL="3657600" lvl="7" indent="-320040" algn="l">
              <a:lnSpc>
                <a:spcPct val="100000"/>
              </a:lnSpc>
              <a:spcBef>
                <a:spcPts val="1000"/>
              </a:spcBef>
              <a:spcAft>
                <a:spcPts val="0"/>
              </a:spcAft>
              <a:buSzPts val="1440"/>
              <a:buChar char="►"/>
              <a:defRPr/>
            </a:lvl8pPr>
            <a:lvl9pPr marL="4114800" lvl="8" indent="-320040" algn="l">
              <a:lnSpc>
                <a:spcPct val="100000"/>
              </a:lnSpc>
              <a:spcBef>
                <a:spcPts val="1000"/>
              </a:spcBef>
              <a:spcAft>
                <a:spcPts val="0"/>
              </a:spcAft>
              <a:buSzPts val="1440"/>
              <a:buChar char="►"/>
              <a:defRPr/>
            </a:lvl9pPr>
          </a:lstStyle>
          <a:p>
            <a:endParaRPr/>
          </a:p>
        </p:txBody>
      </p:sp>
      <p:sp>
        <p:nvSpPr>
          <p:cNvPr id="116" name="Google Shape;116;p45"/>
          <p:cNvSpPr txBox="1">
            <a:spLocks noGrp="1"/>
          </p:cNvSpPr>
          <p:nvPr>
            <p:ph type="body" idx="2"/>
          </p:nvPr>
        </p:nvSpPr>
        <p:spPr>
          <a:xfrm>
            <a:off x="677335" y="4470400"/>
            <a:ext cx="8596668" cy="1570962"/>
          </a:xfrm>
          <a:prstGeom prst="rect">
            <a:avLst/>
          </a:prstGeom>
          <a:noFill/>
          <a:ln>
            <a:noFill/>
          </a:ln>
        </p:spPr>
        <p:txBody>
          <a:bodyPr spcFirstLastPara="1" wrap="square" lIns="91425" tIns="45700" rIns="91425" bIns="45700" anchor="ctr" anchorCtr="0">
            <a:normAutofit/>
          </a:bodyPr>
          <a:lstStyle>
            <a:lvl1pPr marL="457200" lvl="0" indent="-228600" algn="l">
              <a:lnSpc>
                <a:spcPct val="100000"/>
              </a:lnSpc>
              <a:spcBef>
                <a:spcPts val="1000"/>
              </a:spcBef>
              <a:spcAft>
                <a:spcPts val="0"/>
              </a:spcAft>
              <a:buSzPts val="1440"/>
              <a:buNone/>
              <a:defRPr sz="1800">
                <a:solidFill>
                  <a:srgbClr val="3F3F3F"/>
                </a:solidFill>
              </a:defRPr>
            </a:lvl1pPr>
            <a:lvl2pPr marL="914400" lvl="1" indent="-228600" algn="l">
              <a:lnSpc>
                <a:spcPct val="100000"/>
              </a:lnSpc>
              <a:spcBef>
                <a:spcPts val="1000"/>
              </a:spcBef>
              <a:spcAft>
                <a:spcPts val="0"/>
              </a:spcAft>
              <a:buSzPts val="1440"/>
              <a:buNone/>
              <a:defRPr sz="1800">
                <a:solidFill>
                  <a:srgbClr val="888888"/>
                </a:solidFill>
              </a:defRPr>
            </a:lvl2pPr>
            <a:lvl3pPr marL="1371600" lvl="2" indent="-228600" algn="l">
              <a:lnSpc>
                <a:spcPct val="100000"/>
              </a:lnSpc>
              <a:spcBef>
                <a:spcPts val="1000"/>
              </a:spcBef>
              <a:spcAft>
                <a:spcPts val="0"/>
              </a:spcAft>
              <a:buSzPts val="1280"/>
              <a:buNone/>
              <a:defRPr sz="1600">
                <a:solidFill>
                  <a:srgbClr val="888888"/>
                </a:solidFill>
              </a:defRPr>
            </a:lvl3pPr>
            <a:lvl4pPr marL="1828800" lvl="3" indent="-228600" algn="l">
              <a:lnSpc>
                <a:spcPct val="100000"/>
              </a:lnSpc>
              <a:spcBef>
                <a:spcPts val="1000"/>
              </a:spcBef>
              <a:spcAft>
                <a:spcPts val="0"/>
              </a:spcAft>
              <a:buSzPts val="1120"/>
              <a:buNone/>
              <a:defRPr sz="1400">
                <a:solidFill>
                  <a:srgbClr val="888888"/>
                </a:solidFill>
              </a:defRPr>
            </a:lvl4pPr>
            <a:lvl5pPr marL="2286000" lvl="4" indent="-228600" algn="l">
              <a:lnSpc>
                <a:spcPct val="100000"/>
              </a:lnSpc>
              <a:spcBef>
                <a:spcPts val="1000"/>
              </a:spcBef>
              <a:spcAft>
                <a:spcPts val="0"/>
              </a:spcAft>
              <a:buSzPts val="1120"/>
              <a:buNone/>
              <a:defRPr sz="1400">
                <a:solidFill>
                  <a:srgbClr val="888888"/>
                </a:solidFill>
              </a:defRPr>
            </a:lvl5pPr>
            <a:lvl6pPr marL="2743200" lvl="5" indent="-228600" algn="l">
              <a:lnSpc>
                <a:spcPct val="100000"/>
              </a:lnSpc>
              <a:spcBef>
                <a:spcPts val="1000"/>
              </a:spcBef>
              <a:spcAft>
                <a:spcPts val="0"/>
              </a:spcAft>
              <a:buSzPts val="1120"/>
              <a:buNone/>
              <a:defRPr sz="1400">
                <a:solidFill>
                  <a:srgbClr val="888888"/>
                </a:solidFill>
              </a:defRPr>
            </a:lvl6pPr>
            <a:lvl7pPr marL="3200400" lvl="6" indent="-228600" algn="l">
              <a:lnSpc>
                <a:spcPct val="100000"/>
              </a:lnSpc>
              <a:spcBef>
                <a:spcPts val="1000"/>
              </a:spcBef>
              <a:spcAft>
                <a:spcPts val="0"/>
              </a:spcAft>
              <a:buSzPts val="1120"/>
              <a:buNone/>
              <a:defRPr sz="1400">
                <a:solidFill>
                  <a:srgbClr val="888888"/>
                </a:solidFill>
              </a:defRPr>
            </a:lvl7pPr>
            <a:lvl8pPr marL="3657600" lvl="7" indent="-228600" algn="l">
              <a:lnSpc>
                <a:spcPct val="100000"/>
              </a:lnSpc>
              <a:spcBef>
                <a:spcPts val="1000"/>
              </a:spcBef>
              <a:spcAft>
                <a:spcPts val="0"/>
              </a:spcAft>
              <a:buSzPts val="1120"/>
              <a:buNone/>
              <a:defRPr sz="1400">
                <a:solidFill>
                  <a:srgbClr val="888888"/>
                </a:solidFill>
              </a:defRPr>
            </a:lvl8pPr>
            <a:lvl9pPr marL="4114800" lvl="8" indent="-228600" algn="l">
              <a:lnSpc>
                <a:spcPct val="100000"/>
              </a:lnSpc>
              <a:spcBef>
                <a:spcPts val="1000"/>
              </a:spcBef>
              <a:spcAft>
                <a:spcPts val="0"/>
              </a:spcAft>
              <a:buSzPts val="1120"/>
              <a:buNone/>
              <a:defRPr sz="1400">
                <a:solidFill>
                  <a:srgbClr val="888888"/>
                </a:solidFill>
              </a:defRPr>
            </a:lvl9pPr>
          </a:lstStyle>
          <a:p>
            <a:endParaRPr/>
          </a:p>
        </p:txBody>
      </p:sp>
      <p:sp>
        <p:nvSpPr>
          <p:cNvPr id="117" name="Google Shape;117;p45"/>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8" name="Google Shape;118;p45"/>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9" name="Google Shape;119;p45"/>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pl-PL"/>
              <a:pPr marL="0" lvl="0" indent="0" algn="r" rtl="0">
                <a:spcBef>
                  <a:spcPts val="0"/>
                </a:spcBef>
                <a:spcAft>
                  <a:spcPts val="0"/>
                </a:spcAft>
                <a:buNone/>
              </a:pPr>
              <a:t>‹#›</a:t>
            </a:fld>
            <a:endParaRPr/>
          </a:p>
        </p:txBody>
      </p:sp>
      <p:sp>
        <p:nvSpPr>
          <p:cNvPr id="120" name="Google Shape;120;p45"/>
          <p:cNvSpPr txBox="1"/>
          <p:nvPr/>
        </p:nvSpPr>
        <p:spPr>
          <a:xfrm>
            <a:off x="541870" y="790378"/>
            <a:ext cx="609600" cy="584776"/>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8000"/>
              <a:buFont typeface="Arial"/>
              <a:buNone/>
            </a:pPr>
            <a:r>
              <a:rPr lang="pl-PL" sz="8000" b="0" i="0" u="none" strike="noStrike" cap="none">
                <a:solidFill>
                  <a:srgbClr val="8FA1CF"/>
                </a:solidFill>
                <a:latin typeface="Arial"/>
                <a:ea typeface="Arial"/>
                <a:cs typeface="Arial"/>
                <a:sym typeface="Arial"/>
              </a:rPr>
              <a:t>“</a:t>
            </a:r>
            <a:endParaRPr sz="1400" b="0" i="0" u="none" strike="noStrike" cap="none">
              <a:solidFill>
                <a:srgbClr val="000000"/>
              </a:solidFill>
              <a:latin typeface="Arial"/>
              <a:ea typeface="Arial"/>
              <a:cs typeface="Arial"/>
              <a:sym typeface="Arial"/>
            </a:endParaRPr>
          </a:p>
        </p:txBody>
      </p:sp>
      <p:sp>
        <p:nvSpPr>
          <p:cNvPr id="121" name="Google Shape;121;p45"/>
          <p:cNvSpPr txBox="1"/>
          <p:nvPr/>
        </p:nvSpPr>
        <p:spPr>
          <a:xfrm>
            <a:off x="8893011" y="2886556"/>
            <a:ext cx="609600" cy="584776"/>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8000"/>
              <a:buFont typeface="Arial"/>
              <a:buNone/>
            </a:pPr>
            <a:r>
              <a:rPr lang="pl-PL" sz="8000" b="0" i="0" u="none" strike="noStrike" cap="none">
                <a:solidFill>
                  <a:srgbClr val="8FA1CF"/>
                </a:solidFill>
                <a:latin typeface="Arial"/>
                <a:ea typeface="Arial"/>
                <a:cs typeface="Arial"/>
                <a:sym typeface="Arial"/>
              </a:rPr>
              <a:t>”</a:t>
            </a:r>
            <a:endParaRPr sz="1800" b="0" i="0" u="none" strike="noStrike" cap="none">
              <a:solidFill>
                <a:srgbClr val="8FA1CF"/>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grpSp>
        <p:nvGrpSpPr>
          <p:cNvPr id="10" name="Google Shape;10;p33"/>
          <p:cNvGrpSpPr/>
          <p:nvPr/>
        </p:nvGrpSpPr>
        <p:grpSpPr>
          <a:xfrm>
            <a:off x="0" y="-8467"/>
            <a:ext cx="12192000" cy="6866467"/>
            <a:chOff x="0" y="-8467"/>
            <a:chExt cx="12192000" cy="6866467"/>
          </a:xfrm>
        </p:grpSpPr>
        <p:cxnSp>
          <p:nvCxnSpPr>
            <p:cNvPr id="11" name="Google Shape;11;p33"/>
            <p:cNvCxnSpPr/>
            <p:nvPr/>
          </p:nvCxnSpPr>
          <p:spPr>
            <a:xfrm>
              <a:off x="9371012" y="0"/>
              <a:ext cx="1219200" cy="6858000"/>
            </a:xfrm>
            <a:prstGeom prst="straightConnector1">
              <a:avLst/>
            </a:prstGeom>
            <a:noFill/>
            <a:ln w="9525" cap="flat" cmpd="sng">
              <a:solidFill>
                <a:srgbClr val="BFBFBF"/>
              </a:solidFill>
              <a:prstDash val="solid"/>
              <a:round/>
              <a:headEnd type="none" w="sm" len="sm"/>
              <a:tailEnd type="none" w="sm" len="sm"/>
            </a:ln>
          </p:spPr>
        </p:cxnSp>
        <p:cxnSp>
          <p:nvCxnSpPr>
            <p:cNvPr id="12" name="Google Shape;12;p33"/>
            <p:cNvCxnSpPr/>
            <p:nvPr/>
          </p:nvCxnSpPr>
          <p:spPr>
            <a:xfrm flipH="1">
              <a:off x="7425267" y="3681413"/>
              <a:ext cx="4763558" cy="3176587"/>
            </a:xfrm>
            <a:prstGeom prst="straightConnector1">
              <a:avLst/>
            </a:prstGeom>
            <a:noFill/>
            <a:ln w="9525" cap="flat" cmpd="sng">
              <a:solidFill>
                <a:srgbClr val="D8D8D8"/>
              </a:solidFill>
              <a:prstDash val="solid"/>
              <a:round/>
              <a:headEnd type="none" w="sm" len="sm"/>
              <a:tailEnd type="none" w="sm" len="sm"/>
            </a:ln>
          </p:spPr>
        </p:cxnSp>
        <p:sp>
          <p:nvSpPr>
            <p:cNvPr id="13" name="Google Shape;13;p33"/>
            <p:cNvSpPr/>
            <p:nvPr/>
          </p:nvSpPr>
          <p:spPr>
            <a:xfrm>
              <a:off x="9181476" y="-8467"/>
              <a:ext cx="3007349" cy="6866467"/>
            </a:xfrm>
            <a:custGeom>
              <a:avLst/>
              <a:gdLst/>
              <a:ahLst/>
              <a:cxnLst/>
              <a:rect l="l" t="t" r="r" b="b"/>
              <a:pathLst>
                <a:path w="3007349" h="6866467" extrusionOk="0">
                  <a:moveTo>
                    <a:pt x="2045532" y="0"/>
                  </a:moveTo>
                  <a:lnTo>
                    <a:pt x="3007349" y="0"/>
                  </a:lnTo>
                  <a:lnTo>
                    <a:pt x="3007349" y="6866467"/>
                  </a:lnTo>
                  <a:lnTo>
                    <a:pt x="0" y="6866467"/>
                  </a:lnTo>
                  <a:lnTo>
                    <a:pt x="2045532" y="0"/>
                  </a:lnTo>
                  <a:close/>
                </a:path>
              </a:pathLst>
            </a:custGeom>
            <a:solidFill>
              <a:schemeClr val="accent1">
                <a:alpha val="29411"/>
              </a:schemeClr>
            </a:solidFill>
            <a:ln>
              <a:noFill/>
            </a:ln>
          </p:spPr>
        </p:sp>
        <p:sp>
          <p:nvSpPr>
            <p:cNvPr id="14" name="Google Shape;14;p33"/>
            <p:cNvSpPr/>
            <p:nvPr/>
          </p:nvSpPr>
          <p:spPr>
            <a:xfrm>
              <a:off x="9603442" y="-8467"/>
              <a:ext cx="2588558" cy="6866467"/>
            </a:xfrm>
            <a:custGeom>
              <a:avLst/>
              <a:gdLst/>
              <a:ahLst/>
              <a:cxnLst/>
              <a:rect l="l" t="t" r="r" b="b"/>
              <a:pathLst>
                <a:path w="2573311" h="6866467" extrusionOk="0">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15" name="Google Shape;15;p33"/>
            <p:cNvSpPr/>
            <p:nvPr/>
          </p:nvSpPr>
          <p:spPr>
            <a:xfrm>
              <a:off x="8932333" y="3048000"/>
              <a:ext cx="3259667" cy="3810000"/>
            </a:xfrm>
            <a:prstGeom prst="triangle">
              <a:avLst>
                <a:gd name="adj" fmla="val 100000"/>
              </a:avLst>
            </a:prstGeom>
            <a:solidFill>
              <a:schemeClr val="accent2">
                <a:alpha val="71372"/>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 name="Google Shape;16;p33"/>
            <p:cNvSpPr/>
            <p:nvPr/>
          </p:nvSpPr>
          <p:spPr>
            <a:xfrm>
              <a:off x="9334500" y="-8467"/>
              <a:ext cx="2854326" cy="6866467"/>
            </a:xfrm>
            <a:custGeom>
              <a:avLst/>
              <a:gdLst/>
              <a:ahLst/>
              <a:cxnLst/>
              <a:rect l="l" t="t" r="r" b="b"/>
              <a:pathLst>
                <a:path w="2858013" h="6866467" extrusionOk="0">
                  <a:moveTo>
                    <a:pt x="0" y="0"/>
                  </a:moveTo>
                  <a:lnTo>
                    <a:pt x="2858013" y="0"/>
                  </a:lnTo>
                  <a:lnTo>
                    <a:pt x="2858013" y="6866467"/>
                  </a:lnTo>
                  <a:lnTo>
                    <a:pt x="2473942" y="6866467"/>
                  </a:lnTo>
                  <a:lnTo>
                    <a:pt x="0" y="0"/>
                  </a:lnTo>
                  <a:close/>
                </a:path>
              </a:pathLst>
            </a:custGeom>
            <a:solidFill>
              <a:srgbClr val="3477B2">
                <a:alpha val="69411"/>
              </a:srgbClr>
            </a:solidFill>
            <a:ln>
              <a:noFill/>
            </a:ln>
          </p:spPr>
        </p:sp>
        <p:sp>
          <p:nvSpPr>
            <p:cNvPr id="17" name="Google Shape;17;p33"/>
            <p:cNvSpPr/>
            <p:nvPr/>
          </p:nvSpPr>
          <p:spPr>
            <a:xfrm>
              <a:off x="10898730" y="-8467"/>
              <a:ext cx="1290094" cy="6866467"/>
            </a:xfrm>
            <a:custGeom>
              <a:avLst/>
              <a:gdLst/>
              <a:ahLst/>
              <a:cxnLst/>
              <a:rect l="l" t="t" r="r" b="b"/>
              <a:pathLst>
                <a:path w="1290094" h="6858000" extrusionOk="0">
                  <a:moveTo>
                    <a:pt x="1019735" y="0"/>
                  </a:moveTo>
                  <a:lnTo>
                    <a:pt x="1290094" y="0"/>
                  </a:lnTo>
                  <a:lnTo>
                    <a:pt x="1290094" y="6858000"/>
                  </a:lnTo>
                  <a:lnTo>
                    <a:pt x="0" y="6858000"/>
                  </a:lnTo>
                  <a:lnTo>
                    <a:pt x="1019735" y="0"/>
                  </a:lnTo>
                  <a:close/>
                </a:path>
              </a:pathLst>
            </a:custGeom>
            <a:solidFill>
              <a:srgbClr val="8FA1CF">
                <a:alpha val="69411"/>
              </a:srgbClr>
            </a:solidFill>
            <a:ln>
              <a:noFill/>
            </a:ln>
          </p:spPr>
        </p:sp>
        <p:sp>
          <p:nvSpPr>
            <p:cNvPr id="18" name="Google Shape;18;p33"/>
            <p:cNvSpPr/>
            <p:nvPr/>
          </p:nvSpPr>
          <p:spPr>
            <a:xfrm>
              <a:off x="10938999" y="-8467"/>
              <a:ext cx="1249825" cy="6866467"/>
            </a:xfrm>
            <a:custGeom>
              <a:avLst/>
              <a:gdLst/>
              <a:ahLst/>
              <a:cxnLst/>
              <a:rect l="l" t="t" r="r" b="b"/>
              <a:pathLst>
                <a:path w="1249825" h="6858000" extrusionOk="0">
                  <a:moveTo>
                    <a:pt x="0" y="0"/>
                  </a:moveTo>
                  <a:lnTo>
                    <a:pt x="1249825" y="0"/>
                  </a:lnTo>
                  <a:lnTo>
                    <a:pt x="1249825" y="6858000"/>
                  </a:lnTo>
                  <a:lnTo>
                    <a:pt x="1109382" y="6858000"/>
                  </a:lnTo>
                  <a:lnTo>
                    <a:pt x="0" y="0"/>
                  </a:lnTo>
                  <a:close/>
                </a:path>
              </a:pathLst>
            </a:custGeom>
            <a:solidFill>
              <a:schemeClr val="accent1">
                <a:alpha val="64313"/>
              </a:schemeClr>
            </a:solidFill>
            <a:ln>
              <a:noFill/>
            </a:ln>
          </p:spPr>
        </p:sp>
        <p:sp>
          <p:nvSpPr>
            <p:cNvPr id="19" name="Google Shape;19;p33"/>
            <p:cNvSpPr/>
            <p:nvPr/>
          </p:nvSpPr>
          <p:spPr>
            <a:xfrm>
              <a:off x="10371666" y="3589867"/>
              <a:ext cx="1817159" cy="3268133"/>
            </a:xfrm>
            <a:prstGeom prst="triangle">
              <a:avLst>
                <a:gd name="adj" fmla="val 100000"/>
              </a:avLst>
            </a:prstGeom>
            <a:solidFill>
              <a:schemeClr val="accent1">
                <a:alpha val="80000"/>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0" name="Google Shape;20;p33"/>
            <p:cNvSpPr/>
            <p:nvPr/>
          </p:nvSpPr>
          <p:spPr>
            <a:xfrm>
              <a:off x="0" y="4013200"/>
              <a:ext cx="448733" cy="2844800"/>
            </a:xfrm>
            <a:prstGeom prst="triangle">
              <a:avLst>
                <a:gd name="adj" fmla="val 0"/>
              </a:avLst>
            </a:prstGeom>
            <a:solidFill>
              <a:schemeClr val="accent1">
                <a:alpha val="84313"/>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21" name="Google Shape;21;p33"/>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marR="0" lvl="0" algn="l" rtl="0">
              <a:lnSpc>
                <a:spcPct val="100000"/>
              </a:lnSpc>
              <a:spcBef>
                <a:spcPts val="0"/>
              </a:spcBef>
              <a:spcAft>
                <a:spcPts val="0"/>
              </a:spcAft>
              <a:buClr>
                <a:schemeClr val="accent1"/>
              </a:buClr>
              <a:buSzPts val="3600"/>
              <a:buFont typeface="Trebuchet MS"/>
              <a:buNone/>
              <a:defRPr sz="3600" b="0" i="0" u="none" strike="noStrike" cap="none">
                <a:solidFill>
                  <a:schemeClr val="accent1"/>
                </a:solidFill>
                <a:latin typeface="Trebuchet MS"/>
                <a:ea typeface="Trebuchet MS"/>
                <a:cs typeface="Trebuchet MS"/>
                <a:sym typeface="Trebuchet MS"/>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9pPr>
          </a:lstStyle>
          <a:p>
            <a:endParaRPr/>
          </a:p>
        </p:txBody>
      </p:sp>
      <p:sp>
        <p:nvSpPr>
          <p:cNvPr id="22" name="Google Shape;22;p33"/>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lvl1pPr marL="457200" marR="0" lvl="0" indent="-320040" algn="l" rtl="0">
              <a:lnSpc>
                <a:spcPct val="100000"/>
              </a:lnSpc>
              <a:spcBef>
                <a:spcPts val="1000"/>
              </a:spcBef>
              <a:spcAft>
                <a:spcPts val="0"/>
              </a:spcAft>
              <a:buClr>
                <a:schemeClr val="accent1"/>
              </a:buClr>
              <a:buSzPts val="1440"/>
              <a:buFont typeface="Noto Sans Symbols"/>
              <a:buChar char="►"/>
              <a:defRPr sz="1800" b="0" i="0" u="none" strike="noStrike" cap="none">
                <a:solidFill>
                  <a:srgbClr val="3F3F3F"/>
                </a:solidFill>
                <a:latin typeface="Trebuchet MS"/>
                <a:ea typeface="Trebuchet MS"/>
                <a:cs typeface="Trebuchet MS"/>
                <a:sym typeface="Trebuchet MS"/>
              </a:defRPr>
            </a:lvl1pPr>
            <a:lvl2pPr marL="914400" marR="0" lvl="1" indent="-309880" algn="l" rtl="0">
              <a:lnSpc>
                <a:spcPct val="100000"/>
              </a:lnSpc>
              <a:spcBef>
                <a:spcPts val="1000"/>
              </a:spcBef>
              <a:spcAft>
                <a:spcPts val="0"/>
              </a:spcAft>
              <a:buClr>
                <a:schemeClr val="accent1"/>
              </a:buClr>
              <a:buSzPts val="1280"/>
              <a:buFont typeface="Noto Sans Symbols"/>
              <a:buChar char="►"/>
              <a:defRPr sz="1600" b="0" i="0" u="none" strike="noStrike" cap="none">
                <a:solidFill>
                  <a:srgbClr val="3F3F3F"/>
                </a:solidFill>
                <a:latin typeface="Trebuchet MS"/>
                <a:ea typeface="Trebuchet MS"/>
                <a:cs typeface="Trebuchet MS"/>
                <a:sym typeface="Trebuchet MS"/>
              </a:defRPr>
            </a:lvl2pPr>
            <a:lvl3pPr marL="1371600" marR="0" lvl="2" indent="-299719" algn="l" rtl="0">
              <a:lnSpc>
                <a:spcPct val="100000"/>
              </a:lnSpc>
              <a:spcBef>
                <a:spcPts val="1000"/>
              </a:spcBef>
              <a:spcAft>
                <a:spcPts val="0"/>
              </a:spcAft>
              <a:buClr>
                <a:schemeClr val="accent1"/>
              </a:buClr>
              <a:buSzPts val="1120"/>
              <a:buFont typeface="Noto Sans Symbols"/>
              <a:buChar char="►"/>
              <a:defRPr sz="1400" b="0" i="0" u="none" strike="noStrike" cap="none">
                <a:solidFill>
                  <a:srgbClr val="3F3F3F"/>
                </a:solidFill>
                <a:latin typeface="Trebuchet MS"/>
                <a:ea typeface="Trebuchet MS"/>
                <a:cs typeface="Trebuchet MS"/>
                <a:sym typeface="Trebuchet MS"/>
              </a:defRPr>
            </a:lvl3pPr>
            <a:lvl4pPr marL="1828800" marR="0" lvl="3" indent="-289560" algn="l" rtl="0">
              <a:lnSpc>
                <a:spcPct val="100000"/>
              </a:lnSpc>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4pPr>
            <a:lvl5pPr marL="2286000" marR="0" lvl="4" indent="-289560" algn="l" rtl="0">
              <a:lnSpc>
                <a:spcPct val="100000"/>
              </a:lnSpc>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5pPr>
            <a:lvl6pPr marL="2743200" marR="0" lvl="5" indent="-289560" algn="l" rtl="0">
              <a:lnSpc>
                <a:spcPct val="100000"/>
              </a:lnSpc>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6pPr>
            <a:lvl7pPr marL="3200400" marR="0" lvl="6" indent="-289560" algn="l" rtl="0">
              <a:lnSpc>
                <a:spcPct val="100000"/>
              </a:lnSpc>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7pPr>
            <a:lvl8pPr marL="3657600" marR="0" lvl="7" indent="-289559" algn="l" rtl="0">
              <a:lnSpc>
                <a:spcPct val="100000"/>
              </a:lnSpc>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8pPr>
            <a:lvl9pPr marL="4114800" marR="0" lvl="8" indent="-289559" algn="l" rtl="0">
              <a:lnSpc>
                <a:spcPct val="100000"/>
              </a:lnSpc>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9pPr>
          </a:lstStyle>
          <a:p>
            <a:endParaRPr/>
          </a:p>
        </p:txBody>
      </p:sp>
      <p:sp>
        <p:nvSpPr>
          <p:cNvPr id="23" name="Google Shape;23;p33"/>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marR="0" lvl="0" algn="r" rtl="0">
              <a:lnSpc>
                <a:spcPct val="100000"/>
              </a:lnSpc>
              <a:spcBef>
                <a:spcPts val="0"/>
              </a:spcBef>
              <a:spcAft>
                <a:spcPts val="0"/>
              </a:spcAft>
              <a:buClr>
                <a:srgbClr val="000000"/>
              </a:buClr>
              <a:buSzPts val="1400"/>
              <a:buFont typeface="Arial"/>
              <a:buNone/>
              <a:defRPr sz="900" b="0" i="0" u="none" strike="noStrike" cap="none">
                <a:solidFill>
                  <a:srgbClr val="888888"/>
                </a:solidFill>
                <a:latin typeface="Trebuchet MS"/>
                <a:ea typeface="Trebuchet MS"/>
                <a:cs typeface="Trebuchet MS"/>
                <a:sym typeface="Trebuchet MS"/>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24" name="Google Shape;24;p33"/>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900" b="0" i="0" u="none" strike="noStrike" cap="none">
                <a:solidFill>
                  <a:srgbClr val="888888"/>
                </a:solidFill>
                <a:latin typeface="Trebuchet MS"/>
                <a:ea typeface="Trebuchet MS"/>
                <a:cs typeface="Trebuchet MS"/>
                <a:sym typeface="Trebuchet MS"/>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25" name="Google Shape;25;p33"/>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pl-PL"/>
              <a:pPr marL="0" lvl="0" indent="0" algn="r" rtl="0">
                <a:spcBef>
                  <a:spcPts val="0"/>
                </a:spcBef>
                <a:spcAft>
                  <a:spcPts val="0"/>
                </a:spcAft>
                <a:buNone/>
              </a:pPr>
              <a:t>‹#›</a:t>
            </a:fld>
            <a:endParaRPr/>
          </a:p>
        </p:txBody>
      </p:sp>
      <p:pic>
        <p:nvPicPr>
          <p:cNvPr id="26" name="Google Shape;26;p33"/>
          <p:cNvPicPr preferRelativeResize="0"/>
          <p:nvPr/>
        </p:nvPicPr>
        <p:blipFill rotWithShape="1">
          <a:blip r:embed="rId16">
            <a:alphaModFix/>
          </a:blip>
          <a:srcRect/>
          <a:stretch/>
        </p:blipFill>
        <p:spPr>
          <a:xfrm>
            <a:off x="60298" y="94543"/>
            <a:ext cx="965131" cy="509589"/>
          </a:xfrm>
          <a:prstGeom prst="rect">
            <a:avLst/>
          </a:prstGeom>
          <a:noFill/>
          <a:ln>
            <a:noFill/>
          </a:ln>
        </p:spPr>
      </p:pic>
      <p:pic>
        <p:nvPicPr>
          <p:cNvPr id="27" name="Google Shape;27;p33"/>
          <p:cNvPicPr preferRelativeResize="0"/>
          <p:nvPr/>
        </p:nvPicPr>
        <p:blipFill rotWithShape="1">
          <a:blip r:embed="rId17">
            <a:alphaModFix/>
          </a:blip>
          <a:srcRect/>
          <a:stretch/>
        </p:blipFill>
        <p:spPr>
          <a:xfrm>
            <a:off x="7537647" y="147908"/>
            <a:ext cx="1830191" cy="402861"/>
          </a:xfrm>
          <a:prstGeom prst="rect">
            <a:avLst/>
          </a:prstGeom>
          <a:noFill/>
          <a:ln>
            <a:noFill/>
          </a:ln>
        </p:spPr>
      </p:pic>
      <p:sp>
        <p:nvSpPr>
          <p:cNvPr id="28" name="Google Shape;28;p33"/>
          <p:cNvSpPr/>
          <p:nvPr/>
        </p:nvSpPr>
        <p:spPr>
          <a:xfrm>
            <a:off x="606448" y="6455477"/>
            <a:ext cx="8648349" cy="33855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800"/>
              <a:buFont typeface="Arial"/>
              <a:buNone/>
            </a:pPr>
            <a:r>
              <a:rPr lang="pl-PL" sz="800" b="1" i="0" u="none" strike="noStrike" cap="none">
                <a:solidFill>
                  <a:schemeClr val="dk1"/>
                </a:solidFill>
                <a:latin typeface="Trebuchet MS"/>
                <a:ea typeface="Trebuchet MS"/>
                <a:cs typeface="Trebuchet MS"/>
                <a:sym typeface="Trebuchet MS"/>
              </a:rPr>
              <a:t>This project has been funded with support from the European Commission. This publication [communication] reflects the views only of the author, and the Commission cannot be held responsible for any use which may be made of the information contained therein. </a:t>
            </a:r>
            <a:endParaRPr sz="800" b="0" i="0" u="none" strike="noStrike" cap="none">
              <a:solidFill>
                <a:schemeClr val="dk1"/>
              </a:solidFill>
              <a:latin typeface="Trebuchet MS"/>
              <a:ea typeface="Trebuchet MS"/>
              <a:cs typeface="Trebuchet MS"/>
              <a:sym typeface="Trebuchet MS"/>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2"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 id="2147483664" r:id="rId13"/>
    <p:sldLayoutId id="2147483665" r:id="rId1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epractice.eu/en/news/283820"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hIXhnWUmMvw"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ico.gov.uk/" TargetMode="External"/><Relationship Id="rId2" Type="http://schemas.openxmlformats.org/officeDocument/2006/relationships/hyperlink" Target="http://www.dpa.gr/portal/page?_pageid=33,40911&amp;_dad=portal&amp;_schema=PORTA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1"/>
          <p:cNvSpPr txBox="1">
            <a:spLocks noGrp="1"/>
          </p:cNvSpPr>
          <p:nvPr>
            <p:ph type="subTitle" idx="1"/>
          </p:nvPr>
        </p:nvSpPr>
        <p:spPr>
          <a:xfrm>
            <a:off x="1349124" y="4192148"/>
            <a:ext cx="7766936" cy="1968028"/>
          </a:xfrm>
          <a:prstGeom prst="rect">
            <a:avLst/>
          </a:prstGeom>
          <a:noFill/>
          <a:ln>
            <a:noFill/>
          </a:ln>
        </p:spPr>
        <p:txBody>
          <a:bodyPr spcFirstLastPara="1" wrap="square" lIns="91425" tIns="45700" rIns="91425" bIns="45700" anchor="t" anchorCtr="0">
            <a:normAutofit fontScale="77500" lnSpcReduction="20000"/>
          </a:bodyPr>
          <a:lstStyle/>
          <a:p>
            <a:pPr marL="0" lvl="0" indent="0" algn="ctr" rtl="0">
              <a:lnSpc>
                <a:spcPct val="100000"/>
              </a:lnSpc>
              <a:spcBef>
                <a:spcPts val="1000"/>
              </a:spcBef>
              <a:spcAft>
                <a:spcPts val="0"/>
              </a:spcAft>
              <a:buSzPct val="86486"/>
              <a:buNone/>
            </a:pPr>
            <a:r>
              <a:rPr lang="pl-PL" dirty="0"/>
              <a:t>Training Week 3</a:t>
            </a:r>
            <a:endParaRPr dirty="0"/>
          </a:p>
          <a:p>
            <a:pPr marL="0" lvl="0" indent="0" algn="ctr" rtl="0">
              <a:lnSpc>
                <a:spcPct val="100000"/>
              </a:lnSpc>
              <a:spcBef>
                <a:spcPts val="1000"/>
              </a:spcBef>
              <a:spcAft>
                <a:spcPts val="0"/>
              </a:spcAft>
              <a:buSzPct val="86486"/>
              <a:buNone/>
            </a:pPr>
            <a:r>
              <a:rPr lang="pl-PL" dirty="0"/>
              <a:t>Lodz, Poland (online)</a:t>
            </a:r>
            <a:endParaRPr dirty="0"/>
          </a:p>
          <a:p>
            <a:pPr marL="0" lvl="0" indent="0" algn="ctr" rtl="0">
              <a:lnSpc>
                <a:spcPct val="100000"/>
              </a:lnSpc>
              <a:spcBef>
                <a:spcPts val="1000"/>
              </a:spcBef>
              <a:spcAft>
                <a:spcPts val="0"/>
              </a:spcAft>
              <a:buSzPct val="86486"/>
              <a:buNone/>
            </a:pPr>
            <a:endParaRPr dirty="0"/>
          </a:p>
          <a:p>
            <a:pPr marL="1519555" algn="ctr">
              <a:spcBef>
                <a:spcPts val="650"/>
              </a:spcBef>
            </a:pPr>
            <a:r>
              <a:rPr lang="en-US" dirty="0" err="1" smtClean="0"/>
              <a:t>Iraklis</a:t>
            </a:r>
            <a:r>
              <a:rPr lang="en-US" dirty="0" smtClean="0"/>
              <a:t> </a:t>
            </a:r>
            <a:r>
              <a:rPr lang="en-US" dirty="0" err="1" smtClean="0"/>
              <a:t>Paraskakis</a:t>
            </a:r>
            <a:endParaRPr lang="en-US" dirty="0" smtClean="0"/>
          </a:p>
          <a:p>
            <a:pPr marL="12700" marR="5080" indent="283210" algn="ctr">
              <a:lnSpc>
                <a:spcPct val="123800"/>
              </a:lnSpc>
              <a:spcBef>
                <a:spcPts val="10"/>
              </a:spcBef>
            </a:pPr>
            <a:r>
              <a:rPr lang="en-US" dirty="0" smtClean="0"/>
              <a:t>Professor, Computer Science </a:t>
            </a:r>
            <a:r>
              <a:rPr lang="en-US" dirty="0" smtClean="0"/>
              <a:t>Department,</a:t>
            </a:r>
          </a:p>
          <a:p>
            <a:pPr marL="12700" marR="5080" indent="283210" algn="ctr">
              <a:lnSpc>
                <a:spcPct val="123800"/>
              </a:lnSpc>
              <a:spcBef>
                <a:spcPts val="10"/>
              </a:spcBef>
            </a:pPr>
            <a:r>
              <a:rPr lang="en-US" dirty="0" smtClean="0"/>
              <a:t>CITY </a:t>
            </a:r>
            <a:r>
              <a:rPr lang="en-US" dirty="0" smtClean="0"/>
              <a:t>College, University of York, Europe Campus</a:t>
            </a:r>
          </a:p>
          <a:p>
            <a:pPr marL="843280" algn="ctr">
              <a:spcBef>
                <a:spcPts val="540"/>
              </a:spcBef>
            </a:pPr>
            <a:r>
              <a:rPr lang="en-US" dirty="0" smtClean="0"/>
              <a:t>Senior Research Officer, SEERC</a:t>
            </a:r>
            <a:endParaRPr lang="en-US" dirty="0"/>
          </a:p>
        </p:txBody>
      </p:sp>
      <p:sp>
        <p:nvSpPr>
          <p:cNvPr id="161" name="Google Shape;161;p1"/>
          <p:cNvSpPr txBox="1"/>
          <p:nvPr/>
        </p:nvSpPr>
        <p:spPr>
          <a:xfrm>
            <a:off x="683037" y="1642595"/>
            <a:ext cx="9135687" cy="2938549"/>
          </a:xfrm>
          <a:prstGeom prst="rect">
            <a:avLst/>
          </a:prstGeom>
          <a:noFill/>
          <a:ln>
            <a:noFill/>
          </a:ln>
        </p:spPr>
        <p:txBody>
          <a:bodyPr spcFirstLastPara="1" wrap="square" lIns="91425" tIns="45700" rIns="91425" bIns="45700" anchor="b" anchorCtr="0">
            <a:noAutofit/>
          </a:bodyPr>
          <a:lstStyle/>
          <a:p>
            <a:pPr algn="ctr">
              <a:buClr>
                <a:schemeClr val="accent1"/>
              </a:buClr>
              <a:buSzPct val="100000"/>
            </a:pPr>
            <a:r>
              <a:rPr lang="en-US" sz="3800" dirty="0" smtClean="0">
                <a:solidFill>
                  <a:schemeClr val="accent1"/>
                </a:solidFill>
                <a:latin typeface="Trebuchet MS"/>
                <a:ea typeface="Trebuchet MS"/>
                <a:cs typeface="Trebuchet MS"/>
                <a:sym typeface="Trebuchet MS"/>
              </a:rPr>
              <a:t>Data </a:t>
            </a:r>
            <a:r>
              <a:rPr lang="en-US" sz="3800" dirty="0" smtClean="0">
                <a:solidFill>
                  <a:schemeClr val="accent1"/>
                </a:solidFill>
                <a:latin typeface="Trebuchet MS"/>
                <a:ea typeface="Trebuchet MS"/>
                <a:cs typeface="Trebuchet MS"/>
                <a:sym typeface="Trebuchet MS"/>
              </a:rPr>
              <a:t>Protection – Responsible  Entrepreneurship : the role of  </a:t>
            </a:r>
            <a:r>
              <a:rPr lang="en-US" sz="3800" dirty="0" err="1" smtClean="0">
                <a:solidFill>
                  <a:schemeClr val="accent1"/>
                </a:solidFill>
                <a:latin typeface="Trebuchet MS"/>
                <a:ea typeface="Trebuchet MS"/>
                <a:cs typeface="Trebuchet MS"/>
                <a:sym typeface="Trebuchet MS"/>
              </a:rPr>
              <a:t>Blockchain</a:t>
            </a:r>
            <a:r>
              <a:rPr lang="en-US" sz="3800" dirty="0" smtClean="0">
                <a:solidFill>
                  <a:schemeClr val="accent1"/>
                </a:solidFill>
                <a:latin typeface="Trebuchet MS"/>
                <a:ea typeface="Trebuchet MS"/>
                <a:cs typeface="Trebuchet MS"/>
                <a:sym typeface="Trebuchet MS"/>
              </a:rPr>
              <a:t> and Privacy in the  Digital	Society</a:t>
            </a:r>
          </a:p>
          <a:p>
            <a:pPr marL="0" marR="0" lvl="0" indent="0" algn="ctr" rtl="0">
              <a:lnSpc>
                <a:spcPct val="100000"/>
              </a:lnSpc>
              <a:spcBef>
                <a:spcPts val="0"/>
              </a:spcBef>
              <a:spcAft>
                <a:spcPts val="0"/>
              </a:spcAft>
              <a:buClr>
                <a:schemeClr val="accent1"/>
              </a:buClr>
              <a:buSzPct val="100000"/>
              <a:buFont typeface="Trebuchet MS"/>
              <a:buNone/>
            </a:pPr>
            <a:r>
              <a:rPr lang="en-US" sz="3800" dirty="0" smtClean="0">
                <a:solidFill>
                  <a:schemeClr val="accent1"/>
                </a:solidFill>
                <a:latin typeface="Trebuchet MS"/>
                <a:ea typeface="Trebuchet MS"/>
                <a:cs typeface="Trebuchet MS"/>
                <a:sym typeface="Trebuchet MS"/>
              </a:rPr>
              <a:t> </a:t>
            </a:r>
            <a:endParaRPr lang="en-US" sz="3800" dirty="0">
              <a:solidFill>
                <a:schemeClr val="accent1"/>
              </a:solidFill>
              <a:latin typeface="Trebuchet MS"/>
              <a:ea typeface="Trebuchet MS"/>
              <a:cs typeface="Trebuchet MS"/>
              <a:sym typeface="Trebuchet M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8"/>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lvl="0"/>
            <a:r>
              <a:rPr lang="en-US" dirty="0" smtClean="0"/>
              <a:t>Terms used in the </a:t>
            </a:r>
            <a:r>
              <a:rPr lang="en-US" dirty="0" smtClean="0"/>
              <a:t>Act</a:t>
            </a:r>
            <a:endParaRPr lang="en-US" dirty="0"/>
          </a:p>
        </p:txBody>
      </p:sp>
      <p:sp>
        <p:nvSpPr>
          <p:cNvPr id="205" name="Google Shape;205;p8"/>
          <p:cNvSpPr txBox="1">
            <a:spLocks noGrp="1"/>
          </p:cNvSpPr>
          <p:nvPr>
            <p:ph type="body" idx="1"/>
          </p:nvPr>
        </p:nvSpPr>
        <p:spPr>
          <a:xfrm>
            <a:off x="677334" y="1792225"/>
            <a:ext cx="3757506" cy="2139695"/>
          </a:xfrm>
          <a:prstGeom prst="rect">
            <a:avLst/>
          </a:prstGeom>
          <a:noFill/>
          <a:ln>
            <a:noFill/>
          </a:ln>
        </p:spPr>
        <p:txBody>
          <a:bodyPr spcFirstLastPara="1" wrap="square" lIns="91425" tIns="45700" rIns="91425" bIns="45700" anchor="t" anchorCtr="0">
            <a:normAutofit/>
          </a:bodyPr>
          <a:lstStyle/>
          <a:p>
            <a:pPr marL="342900" lvl="0" indent="-342900" algn="l" rtl="0">
              <a:lnSpc>
                <a:spcPct val="100000"/>
              </a:lnSpc>
              <a:spcBef>
                <a:spcPts val="0"/>
              </a:spcBef>
              <a:spcAft>
                <a:spcPts val="0"/>
              </a:spcAft>
              <a:buSzPct val="79999"/>
              <a:buChar char="►"/>
            </a:pPr>
            <a:r>
              <a:rPr lang="en-US" spc="-15" dirty="0" smtClean="0">
                <a:latin typeface="Calibri Light"/>
                <a:cs typeface="Calibri Light"/>
              </a:rPr>
              <a:t>Data</a:t>
            </a:r>
          </a:p>
          <a:p>
            <a:pPr marL="342900" lvl="0" indent="-342900" algn="l" rtl="0">
              <a:lnSpc>
                <a:spcPct val="100000"/>
              </a:lnSpc>
              <a:spcBef>
                <a:spcPts val="0"/>
              </a:spcBef>
              <a:spcAft>
                <a:spcPts val="0"/>
              </a:spcAft>
              <a:buSzPct val="79999"/>
              <a:buNone/>
            </a:pPr>
            <a:endParaRPr lang="en-US" dirty="0" smtClean="0">
              <a:latin typeface="Calibri Light"/>
              <a:cs typeface="Calibri Light"/>
            </a:endParaRPr>
          </a:p>
          <a:p>
            <a:pPr marL="342900" lvl="0" indent="-342900" algn="l" rtl="0">
              <a:lnSpc>
                <a:spcPct val="100000"/>
              </a:lnSpc>
              <a:spcBef>
                <a:spcPts val="0"/>
              </a:spcBef>
              <a:spcAft>
                <a:spcPts val="0"/>
              </a:spcAft>
              <a:buSzPct val="79999"/>
              <a:buChar char="►"/>
            </a:pPr>
            <a:r>
              <a:rPr lang="en-US" spc="-15" dirty="0" smtClean="0">
                <a:latin typeface="Calibri Light"/>
                <a:cs typeface="Calibri Light"/>
              </a:rPr>
              <a:t>Data</a:t>
            </a:r>
            <a:r>
              <a:rPr lang="en-US" spc="-35" dirty="0" smtClean="0">
                <a:latin typeface="Calibri Light"/>
                <a:cs typeface="Calibri Light"/>
              </a:rPr>
              <a:t> </a:t>
            </a:r>
            <a:r>
              <a:rPr lang="en-US" spc="-15" dirty="0" smtClean="0">
                <a:latin typeface="Calibri Light"/>
                <a:cs typeface="Calibri Light"/>
              </a:rPr>
              <a:t>Controller</a:t>
            </a:r>
          </a:p>
          <a:p>
            <a:pPr marL="342900" lvl="0" indent="-342900" algn="l" rtl="0">
              <a:lnSpc>
                <a:spcPct val="100000"/>
              </a:lnSpc>
              <a:spcBef>
                <a:spcPts val="0"/>
              </a:spcBef>
              <a:spcAft>
                <a:spcPts val="0"/>
              </a:spcAft>
              <a:buSzPct val="79999"/>
              <a:buNone/>
            </a:pPr>
            <a:endParaRPr lang="en-US" dirty="0" smtClean="0">
              <a:latin typeface="Calibri Light"/>
              <a:cs typeface="Calibri Light"/>
            </a:endParaRPr>
          </a:p>
          <a:p>
            <a:pPr marL="342900" lvl="0" indent="-342900" algn="l" rtl="0">
              <a:lnSpc>
                <a:spcPct val="100000"/>
              </a:lnSpc>
              <a:spcBef>
                <a:spcPts val="0"/>
              </a:spcBef>
              <a:spcAft>
                <a:spcPts val="0"/>
              </a:spcAft>
              <a:buSzPct val="79999"/>
              <a:buChar char="►"/>
            </a:pPr>
            <a:r>
              <a:rPr lang="en-US" spc="-15" dirty="0" smtClean="0">
                <a:latin typeface="Calibri Light"/>
                <a:cs typeface="Calibri Light"/>
              </a:rPr>
              <a:t>Data</a:t>
            </a:r>
            <a:r>
              <a:rPr lang="en-US" spc="-40" dirty="0" smtClean="0">
                <a:latin typeface="Calibri Light"/>
                <a:cs typeface="Calibri Light"/>
              </a:rPr>
              <a:t> </a:t>
            </a:r>
            <a:r>
              <a:rPr lang="en-US" spc="-15" dirty="0" smtClean="0">
                <a:latin typeface="Calibri Light"/>
                <a:cs typeface="Calibri Light"/>
              </a:rPr>
              <a:t>Processor</a:t>
            </a:r>
          </a:p>
          <a:p>
            <a:pPr marL="342900" lvl="0" indent="-342900" algn="l" rtl="0">
              <a:lnSpc>
                <a:spcPct val="100000"/>
              </a:lnSpc>
              <a:spcBef>
                <a:spcPts val="0"/>
              </a:spcBef>
              <a:spcAft>
                <a:spcPts val="0"/>
              </a:spcAft>
              <a:buSzPct val="79999"/>
              <a:buNone/>
            </a:pPr>
            <a:endParaRPr lang="en-US" dirty="0" smtClean="0">
              <a:latin typeface="Calibri Light"/>
              <a:cs typeface="Calibri Light"/>
            </a:endParaRPr>
          </a:p>
          <a:p>
            <a:pPr marL="342900" lvl="0" indent="-342900" algn="l" rtl="0">
              <a:lnSpc>
                <a:spcPct val="100000"/>
              </a:lnSpc>
              <a:spcBef>
                <a:spcPts val="0"/>
              </a:spcBef>
              <a:spcAft>
                <a:spcPts val="0"/>
              </a:spcAft>
              <a:buSzPct val="79999"/>
              <a:buChar char="►"/>
            </a:pPr>
            <a:r>
              <a:rPr lang="en-US" spc="-15" dirty="0" smtClean="0">
                <a:latin typeface="Calibri Light"/>
                <a:cs typeface="Calibri Light"/>
              </a:rPr>
              <a:t>Data</a:t>
            </a:r>
            <a:r>
              <a:rPr lang="en-US" spc="-30" dirty="0" smtClean="0">
                <a:latin typeface="Calibri Light"/>
                <a:cs typeface="Calibri Light"/>
              </a:rPr>
              <a:t> </a:t>
            </a:r>
            <a:r>
              <a:rPr lang="en-US" spc="-5" dirty="0" smtClean="0">
                <a:latin typeface="Calibri Light"/>
                <a:cs typeface="Calibri Light"/>
              </a:rPr>
              <a:t>Subject</a:t>
            </a:r>
            <a:endParaRPr lang="en-US" dirty="0" smtClean="0">
              <a:latin typeface="Calibri Light"/>
              <a:cs typeface="Calibri Light"/>
            </a:endParaRPr>
          </a:p>
          <a:p>
            <a:pPr marL="342900" lvl="0" indent="-342900" algn="l" rtl="0">
              <a:lnSpc>
                <a:spcPct val="100000"/>
              </a:lnSpc>
              <a:spcBef>
                <a:spcPts val="0"/>
              </a:spcBef>
              <a:spcAft>
                <a:spcPts val="0"/>
              </a:spcAft>
              <a:buSzPct val="79999"/>
              <a:buChar char="►"/>
            </a:pP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80288"/>
          </a:xfrm>
        </p:spPr>
        <p:txBody>
          <a:bodyPr/>
          <a:lstStyle/>
          <a:p>
            <a:r>
              <a:rPr lang="en-US" dirty="0" smtClean="0"/>
              <a:t>Data</a:t>
            </a:r>
            <a:endParaRPr lang="en-US" dirty="0"/>
          </a:p>
        </p:txBody>
      </p:sp>
      <p:sp>
        <p:nvSpPr>
          <p:cNvPr id="3" name="Text Placeholder 2"/>
          <p:cNvSpPr>
            <a:spLocks noGrp="1"/>
          </p:cNvSpPr>
          <p:nvPr>
            <p:ph type="body" idx="1"/>
          </p:nvPr>
        </p:nvSpPr>
        <p:spPr>
          <a:xfrm>
            <a:off x="659046" y="1417320"/>
            <a:ext cx="9006162" cy="4919472"/>
          </a:xfrm>
        </p:spPr>
        <p:txBody>
          <a:bodyPr>
            <a:normAutofit fontScale="55000" lnSpcReduction="20000"/>
          </a:bodyPr>
          <a:lstStyle/>
          <a:p>
            <a:r>
              <a:rPr lang="en-US" sz="1900" dirty="0" smtClean="0"/>
              <a:t>Data means information which</a:t>
            </a:r>
          </a:p>
          <a:p>
            <a:endParaRPr lang="en-US" sz="1900" dirty="0" smtClean="0"/>
          </a:p>
          <a:p>
            <a:pPr>
              <a:lnSpc>
                <a:spcPct val="170000"/>
              </a:lnSpc>
              <a:buNone/>
            </a:pPr>
            <a:r>
              <a:rPr lang="en-US" sz="1900" dirty="0" smtClean="0"/>
              <a:t>      is </a:t>
            </a:r>
            <a:r>
              <a:rPr lang="en-US" sz="1900" dirty="0" smtClean="0"/>
              <a:t>being processed by means of equipment operating automatically;</a:t>
            </a:r>
          </a:p>
          <a:p>
            <a:pPr>
              <a:lnSpc>
                <a:spcPct val="170000"/>
              </a:lnSpc>
              <a:buNone/>
            </a:pPr>
            <a:r>
              <a:rPr lang="en-US" sz="1900" dirty="0" smtClean="0"/>
              <a:t>      is </a:t>
            </a:r>
            <a:r>
              <a:rPr lang="en-US" sz="1900" dirty="0" smtClean="0"/>
              <a:t>recorded with the intention that it should be processed;</a:t>
            </a:r>
          </a:p>
          <a:p>
            <a:pPr>
              <a:lnSpc>
                <a:spcPct val="170000"/>
              </a:lnSpc>
              <a:buNone/>
            </a:pPr>
            <a:r>
              <a:rPr lang="en-US" sz="1900" dirty="0" smtClean="0"/>
              <a:t>      is </a:t>
            </a:r>
            <a:r>
              <a:rPr lang="en-US" sz="1900" dirty="0" smtClean="0"/>
              <a:t>recorded as part of a relevant filing system;</a:t>
            </a:r>
          </a:p>
          <a:p>
            <a:pPr>
              <a:lnSpc>
                <a:spcPct val="170000"/>
              </a:lnSpc>
              <a:buNone/>
            </a:pPr>
            <a:r>
              <a:rPr lang="en-US" sz="1900" dirty="0" smtClean="0"/>
              <a:t>      forms </a:t>
            </a:r>
            <a:r>
              <a:rPr lang="en-US" sz="1900" dirty="0" smtClean="0"/>
              <a:t>a record of the health or education of an individual or is kept by a Local Authority for  housing or social security purposes.</a:t>
            </a:r>
          </a:p>
          <a:p>
            <a:endParaRPr lang="en-US" sz="1900" dirty="0" smtClean="0"/>
          </a:p>
          <a:p>
            <a:r>
              <a:rPr lang="en-US" sz="1900" dirty="0" smtClean="0"/>
              <a:t>A relevant filing system is one which is not automatically processed, but in which the data is ‘structured, either by reference to  individuals or by reference to criteria relating to individuals, in such a way that information relating to a particular individual  is readily accessible’.</a:t>
            </a:r>
          </a:p>
          <a:p>
            <a:pPr>
              <a:buNone/>
            </a:pPr>
            <a:endParaRPr lang="en-US" sz="1900" dirty="0" smtClean="0"/>
          </a:p>
          <a:p>
            <a:pPr>
              <a:buNone/>
            </a:pPr>
            <a:r>
              <a:rPr lang="en-US" sz="1900" b="1" dirty="0" smtClean="0"/>
              <a:t>Q</a:t>
            </a:r>
            <a:r>
              <a:rPr lang="en-US" sz="1900" b="1" dirty="0" smtClean="0"/>
              <a:t>. Which of the following are data</a:t>
            </a:r>
            <a:r>
              <a:rPr lang="en-US" sz="1900" b="1" dirty="0" smtClean="0"/>
              <a:t>?</a:t>
            </a:r>
            <a:endParaRPr lang="en-US" sz="1900" b="1" dirty="0" smtClean="0"/>
          </a:p>
          <a:p>
            <a:r>
              <a:rPr lang="en-US" sz="1900" dirty="0" smtClean="0"/>
              <a:t>A library catalogue on microfiche.</a:t>
            </a:r>
          </a:p>
          <a:p>
            <a:endParaRPr lang="en-US" sz="1900" dirty="0" smtClean="0"/>
          </a:p>
          <a:p>
            <a:r>
              <a:rPr lang="en-US" sz="1900" dirty="0" smtClean="0"/>
              <a:t>An account number on a </a:t>
            </a:r>
            <a:r>
              <a:rPr lang="en-US" sz="1900" dirty="0" err="1" smtClean="0"/>
              <a:t>cheque</a:t>
            </a:r>
            <a:r>
              <a:rPr lang="en-US" sz="1900" dirty="0" smtClean="0"/>
              <a:t>.</a:t>
            </a:r>
            <a:endParaRPr lang="en-US" sz="1900" dirty="0" smtClean="0"/>
          </a:p>
          <a:p>
            <a:r>
              <a:rPr lang="en-US" sz="1900" dirty="0" smtClean="0"/>
              <a:t>Employee records stored on a card index </a:t>
            </a:r>
            <a:r>
              <a:rPr lang="en-US" sz="1900" dirty="0" smtClean="0"/>
              <a:t>system</a:t>
            </a:r>
            <a:r>
              <a:rPr lang="en-US" sz="1900" dirty="0" smtClean="0"/>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Controller</a:t>
            </a:r>
            <a:endParaRPr lang="en-US" dirty="0"/>
          </a:p>
        </p:txBody>
      </p:sp>
      <p:sp>
        <p:nvSpPr>
          <p:cNvPr id="3" name="Text Placeholder 2"/>
          <p:cNvSpPr>
            <a:spLocks noGrp="1"/>
          </p:cNvSpPr>
          <p:nvPr>
            <p:ph type="body" idx="1"/>
          </p:nvPr>
        </p:nvSpPr>
        <p:spPr>
          <a:xfrm>
            <a:off x="677334" y="2160589"/>
            <a:ext cx="8596668" cy="1698179"/>
          </a:xfrm>
        </p:spPr>
        <p:txBody>
          <a:bodyPr/>
          <a:lstStyle/>
          <a:p>
            <a:r>
              <a:rPr lang="en-US" spc="-5" dirty="0" smtClean="0">
                <a:latin typeface="Calibri"/>
                <a:cs typeface="Calibri"/>
              </a:rPr>
              <a:t>A</a:t>
            </a:r>
            <a:r>
              <a:rPr lang="en-US" spc="15" dirty="0" smtClean="0">
                <a:latin typeface="Calibri"/>
                <a:cs typeface="Calibri"/>
              </a:rPr>
              <a:t> </a:t>
            </a:r>
            <a:r>
              <a:rPr lang="en-US" spc="-10" dirty="0" smtClean="0">
                <a:latin typeface="Calibri"/>
                <a:cs typeface="Calibri"/>
              </a:rPr>
              <a:t>person</a:t>
            </a:r>
            <a:r>
              <a:rPr lang="en-US" spc="20" dirty="0" smtClean="0">
                <a:latin typeface="Calibri"/>
                <a:cs typeface="Calibri"/>
              </a:rPr>
              <a:t> </a:t>
            </a:r>
            <a:r>
              <a:rPr lang="en-US" dirty="0" smtClean="0">
                <a:latin typeface="Calibri"/>
                <a:cs typeface="Calibri"/>
              </a:rPr>
              <a:t>who</a:t>
            </a:r>
            <a:r>
              <a:rPr lang="en-US" spc="15" dirty="0" smtClean="0">
                <a:latin typeface="Calibri"/>
                <a:cs typeface="Calibri"/>
              </a:rPr>
              <a:t> </a:t>
            </a:r>
            <a:r>
              <a:rPr lang="en-US" spc="-5" dirty="0" smtClean="0">
                <a:latin typeface="Calibri"/>
                <a:cs typeface="Calibri"/>
              </a:rPr>
              <a:t>(alone</a:t>
            </a:r>
            <a:r>
              <a:rPr lang="en-US" spc="30" dirty="0" smtClean="0">
                <a:latin typeface="Calibri"/>
                <a:cs typeface="Calibri"/>
              </a:rPr>
              <a:t> </a:t>
            </a:r>
            <a:r>
              <a:rPr lang="en-US" dirty="0" smtClean="0">
                <a:latin typeface="Calibri"/>
                <a:cs typeface="Calibri"/>
              </a:rPr>
              <a:t>or</a:t>
            </a:r>
            <a:r>
              <a:rPr lang="en-US" spc="15" dirty="0" smtClean="0">
                <a:latin typeface="Calibri"/>
                <a:cs typeface="Calibri"/>
              </a:rPr>
              <a:t> </a:t>
            </a:r>
            <a:r>
              <a:rPr lang="en-US" spc="-5" dirty="0" smtClean="0">
                <a:latin typeface="Calibri"/>
                <a:cs typeface="Calibri"/>
              </a:rPr>
              <a:t>with</a:t>
            </a:r>
            <a:r>
              <a:rPr lang="en-US" spc="5" dirty="0" smtClean="0">
                <a:latin typeface="Calibri"/>
                <a:cs typeface="Calibri"/>
              </a:rPr>
              <a:t> </a:t>
            </a:r>
            <a:r>
              <a:rPr lang="en-US" spc="-10" dirty="0" smtClean="0">
                <a:latin typeface="Calibri"/>
                <a:cs typeface="Calibri"/>
              </a:rPr>
              <a:t>others)</a:t>
            </a:r>
            <a:r>
              <a:rPr lang="en-US" dirty="0" smtClean="0">
                <a:latin typeface="Calibri"/>
                <a:cs typeface="Calibri"/>
              </a:rPr>
              <a:t> </a:t>
            </a:r>
            <a:r>
              <a:rPr lang="en-US" spc="-5" dirty="0" smtClean="0">
                <a:latin typeface="Calibri"/>
                <a:cs typeface="Calibri"/>
              </a:rPr>
              <a:t>determines</a:t>
            </a:r>
            <a:r>
              <a:rPr lang="en-US" spc="25" dirty="0" smtClean="0">
                <a:latin typeface="Calibri"/>
                <a:cs typeface="Calibri"/>
              </a:rPr>
              <a:t> </a:t>
            </a:r>
            <a:r>
              <a:rPr lang="en-US" spc="-5" dirty="0" smtClean="0">
                <a:latin typeface="Calibri"/>
                <a:cs typeface="Calibri"/>
              </a:rPr>
              <a:t>the</a:t>
            </a:r>
            <a:r>
              <a:rPr lang="en-US" spc="5" dirty="0" smtClean="0">
                <a:latin typeface="Calibri"/>
                <a:cs typeface="Calibri"/>
              </a:rPr>
              <a:t> </a:t>
            </a:r>
            <a:r>
              <a:rPr lang="en-US" spc="-5" dirty="0" smtClean="0">
                <a:latin typeface="Calibri"/>
                <a:cs typeface="Calibri"/>
              </a:rPr>
              <a:t>purposes</a:t>
            </a:r>
            <a:r>
              <a:rPr lang="en-US" spc="20" dirty="0" smtClean="0">
                <a:latin typeface="Calibri"/>
                <a:cs typeface="Calibri"/>
              </a:rPr>
              <a:t> </a:t>
            </a:r>
            <a:r>
              <a:rPr lang="en-US" spc="-15" dirty="0" smtClean="0">
                <a:latin typeface="Calibri"/>
                <a:cs typeface="Calibri"/>
              </a:rPr>
              <a:t>for</a:t>
            </a:r>
            <a:r>
              <a:rPr lang="en-US" spc="20" dirty="0" smtClean="0">
                <a:latin typeface="Calibri"/>
                <a:cs typeface="Calibri"/>
              </a:rPr>
              <a:t> </a:t>
            </a:r>
            <a:r>
              <a:rPr lang="en-US" spc="-5" dirty="0" smtClean="0">
                <a:latin typeface="Calibri"/>
                <a:cs typeface="Calibri"/>
              </a:rPr>
              <a:t>which</a:t>
            </a:r>
            <a:r>
              <a:rPr lang="en-US" spc="15" dirty="0" smtClean="0">
                <a:latin typeface="Calibri"/>
                <a:cs typeface="Calibri"/>
              </a:rPr>
              <a:t> </a:t>
            </a:r>
            <a:r>
              <a:rPr lang="en-US" spc="-5" dirty="0" smtClean="0">
                <a:latin typeface="Calibri"/>
                <a:cs typeface="Calibri"/>
              </a:rPr>
              <a:t>and</a:t>
            </a:r>
            <a:r>
              <a:rPr lang="en-US" spc="5" dirty="0" smtClean="0">
                <a:latin typeface="Calibri"/>
                <a:cs typeface="Calibri"/>
              </a:rPr>
              <a:t> </a:t>
            </a:r>
            <a:r>
              <a:rPr lang="en-US" spc="-5" dirty="0" smtClean="0">
                <a:latin typeface="Calibri"/>
                <a:cs typeface="Calibri"/>
              </a:rPr>
              <a:t>the</a:t>
            </a:r>
            <a:r>
              <a:rPr lang="en-US" spc="5" dirty="0" smtClean="0">
                <a:latin typeface="Calibri"/>
                <a:cs typeface="Calibri"/>
              </a:rPr>
              <a:t> </a:t>
            </a:r>
            <a:r>
              <a:rPr lang="en-US" spc="-5" dirty="0" smtClean="0">
                <a:latin typeface="Calibri"/>
                <a:cs typeface="Calibri"/>
              </a:rPr>
              <a:t>manner</a:t>
            </a:r>
            <a:r>
              <a:rPr lang="en-US" dirty="0" smtClean="0">
                <a:latin typeface="Calibri"/>
                <a:cs typeface="Calibri"/>
              </a:rPr>
              <a:t> in </a:t>
            </a:r>
            <a:r>
              <a:rPr lang="en-US" spc="-5" dirty="0" smtClean="0">
                <a:latin typeface="Calibri"/>
                <a:cs typeface="Calibri"/>
              </a:rPr>
              <a:t>which </a:t>
            </a:r>
            <a:r>
              <a:rPr lang="en-US" spc="-345" dirty="0" smtClean="0">
                <a:latin typeface="Calibri"/>
                <a:cs typeface="Calibri"/>
              </a:rPr>
              <a:t> </a:t>
            </a:r>
            <a:r>
              <a:rPr lang="en-US" spc="-5" dirty="0" smtClean="0">
                <a:latin typeface="Calibri"/>
                <a:cs typeface="Calibri"/>
              </a:rPr>
              <a:t>the </a:t>
            </a:r>
            <a:r>
              <a:rPr lang="en-US" spc="-15" dirty="0" smtClean="0">
                <a:latin typeface="Calibri"/>
                <a:cs typeface="Calibri"/>
              </a:rPr>
              <a:t>Personal</a:t>
            </a:r>
            <a:r>
              <a:rPr lang="en-US" spc="20" dirty="0" smtClean="0">
                <a:latin typeface="Calibri"/>
                <a:cs typeface="Calibri"/>
              </a:rPr>
              <a:t> </a:t>
            </a:r>
            <a:r>
              <a:rPr lang="en-US" spc="-15" dirty="0" smtClean="0">
                <a:latin typeface="Calibri"/>
                <a:cs typeface="Calibri"/>
              </a:rPr>
              <a:t>Data</a:t>
            </a:r>
            <a:r>
              <a:rPr lang="en-US" spc="5" dirty="0" smtClean="0">
                <a:latin typeface="Calibri"/>
                <a:cs typeface="Calibri"/>
              </a:rPr>
              <a:t> </a:t>
            </a:r>
            <a:r>
              <a:rPr lang="en-US" dirty="0" smtClean="0">
                <a:latin typeface="Calibri"/>
                <a:cs typeface="Calibri"/>
              </a:rPr>
              <a:t>is</a:t>
            </a:r>
            <a:r>
              <a:rPr lang="en-US" spc="-15" dirty="0" smtClean="0">
                <a:latin typeface="Calibri"/>
                <a:cs typeface="Calibri"/>
              </a:rPr>
              <a:t> </a:t>
            </a:r>
            <a:r>
              <a:rPr lang="en-US" spc="-10" dirty="0" smtClean="0">
                <a:latin typeface="Calibri"/>
                <a:cs typeface="Calibri"/>
              </a:rPr>
              <a:t>to</a:t>
            </a:r>
            <a:r>
              <a:rPr lang="en-US" spc="5" dirty="0" smtClean="0">
                <a:latin typeface="Calibri"/>
                <a:cs typeface="Calibri"/>
              </a:rPr>
              <a:t> </a:t>
            </a:r>
            <a:r>
              <a:rPr lang="en-US" spc="-5" dirty="0" smtClean="0">
                <a:latin typeface="Calibri"/>
                <a:cs typeface="Calibri"/>
              </a:rPr>
              <a:t>be</a:t>
            </a:r>
            <a:r>
              <a:rPr lang="en-US" spc="5" dirty="0" smtClean="0">
                <a:latin typeface="Calibri"/>
                <a:cs typeface="Calibri"/>
              </a:rPr>
              <a:t> </a:t>
            </a:r>
            <a:r>
              <a:rPr lang="en-US" spc="-10" dirty="0" smtClean="0">
                <a:latin typeface="Calibri"/>
                <a:cs typeface="Calibri"/>
              </a:rPr>
              <a:t>processed.</a:t>
            </a:r>
            <a:endParaRPr lang="en-US" dirty="0" smtClean="0">
              <a:latin typeface="Calibri"/>
              <a:cs typeface="Calibri"/>
            </a:endParaRPr>
          </a:p>
          <a:p>
            <a:pPr>
              <a:buNone/>
            </a:pPr>
            <a:endParaRPr lang="en-US"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Processor</a:t>
            </a:r>
            <a:endParaRPr lang="en-US" dirty="0"/>
          </a:p>
        </p:txBody>
      </p:sp>
      <p:sp>
        <p:nvSpPr>
          <p:cNvPr id="3" name="Text Placeholder 2"/>
          <p:cNvSpPr>
            <a:spLocks noGrp="1"/>
          </p:cNvSpPr>
          <p:nvPr>
            <p:ph type="body" idx="1"/>
          </p:nvPr>
        </p:nvSpPr>
        <p:spPr>
          <a:xfrm>
            <a:off x="668190" y="1886269"/>
            <a:ext cx="8596668" cy="3880773"/>
          </a:xfrm>
        </p:spPr>
        <p:txBody>
          <a:bodyPr/>
          <a:lstStyle/>
          <a:p>
            <a:r>
              <a:rPr lang="en-US" sz="1600" spc="-5" dirty="0" smtClean="0">
                <a:latin typeface="Calibri"/>
                <a:cs typeface="Calibri"/>
              </a:rPr>
              <a:t>A</a:t>
            </a:r>
            <a:r>
              <a:rPr lang="en-US" sz="1600" spc="5" dirty="0" smtClean="0">
                <a:latin typeface="Calibri"/>
                <a:cs typeface="Calibri"/>
              </a:rPr>
              <a:t> </a:t>
            </a:r>
            <a:r>
              <a:rPr lang="en-US" sz="1600" spc="-15" dirty="0" smtClean="0">
                <a:latin typeface="Calibri"/>
                <a:cs typeface="Calibri"/>
              </a:rPr>
              <a:t>person</a:t>
            </a:r>
            <a:r>
              <a:rPr lang="en-US" sz="1600" spc="30" dirty="0" smtClean="0">
                <a:latin typeface="Calibri"/>
                <a:cs typeface="Calibri"/>
              </a:rPr>
              <a:t> </a:t>
            </a:r>
            <a:r>
              <a:rPr lang="en-US" sz="1600" spc="-10" dirty="0" smtClean="0">
                <a:latin typeface="Calibri"/>
                <a:cs typeface="Calibri"/>
              </a:rPr>
              <a:t>(other</a:t>
            </a:r>
            <a:r>
              <a:rPr lang="en-US" sz="1600" spc="40" dirty="0" smtClean="0">
                <a:latin typeface="Calibri"/>
                <a:cs typeface="Calibri"/>
              </a:rPr>
              <a:t> </a:t>
            </a:r>
            <a:r>
              <a:rPr lang="en-US" sz="1600" spc="-5" dirty="0" smtClean="0">
                <a:latin typeface="Calibri"/>
                <a:cs typeface="Calibri"/>
              </a:rPr>
              <a:t>than an</a:t>
            </a:r>
            <a:r>
              <a:rPr lang="en-US" sz="1600" spc="5" dirty="0" smtClean="0">
                <a:latin typeface="Calibri"/>
                <a:cs typeface="Calibri"/>
              </a:rPr>
              <a:t> </a:t>
            </a:r>
            <a:r>
              <a:rPr lang="en-US" sz="1600" spc="-10" dirty="0" smtClean="0">
                <a:latin typeface="Calibri"/>
                <a:cs typeface="Calibri"/>
              </a:rPr>
              <a:t>employee</a:t>
            </a:r>
            <a:r>
              <a:rPr lang="en-US" sz="1600" spc="40" dirty="0" smtClean="0">
                <a:latin typeface="Calibri"/>
                <a:cs typeface="Calibri"/>
              </a:rPr>
              <a:t> </a:t>
            </a:r>
            <a:r>
              <a:rPr lang="en-US" sz="1600" spc="-5" dirty="0" smtClean="0">
                <a:latin typeface="Calibri"/>
                <a:cs typeface="Calibri"/>
              </a:rPr>
              <a:t>of</a:t>
            </a:r>
            <a:r>
              <a:rPr lang="en-US" sz="1600" spc="25" dirty="0" smtClean="0">
                <a:latin typeface="Calibri"/>
                <a:cs typeface="Calibri"/>
              </a:rPr>
              <a:t> </a:t>
            </a:r>
            <a:r>
              <a:rPr lang="en-US" sz="1600" spc="-5" dirty="0" smtClean="0">
                <a:latin typeface="Calibri"/>
                <a:cs typeface="Calibri"/>
              </a:rPr>
              <a:t>the</a:t>
            </a:r>
            <a:r>
              <a:rPr lang="en-US" sz="1600" spc="5" dirty="0" smtClean="0">
                <a:latin typeface="Calibri"/>
                <a:cs typeface="Calibri"/>
              </a:rPr>
              <a:t> </a:t>
            </a:r>
            <a:r>
              <a:rPr lang="en-US" sz="1600" spc="-15" dirty="0" smtClean="0">
                <a:latin typeface="Calibri"/>
                <a:cs typeface="Calibri"/>
              </a:rPr>
              <a:t>Data</a:t>
            </a:r>
            <a:r>
              <a:rPr lang="en-US" sz="1600" spc="10" dirty="0" smtClean="0">
                <a:latin typeface="Calibri"/>
                <a:cs typeface="Calibri"/>
              </a:rPr>
              <a:t> </a:t>
            </a:r>
            <a:r>
              <a:rPr lang="en-US" sz="1600" spc="-10" dirty="0" smtClean="0">
                <a:latin typeface="Calibri"/>
                <a:cs typeface="Calibri"/>
              </a:rPr>
              <a:t>Controller)</a:t>
            </a:r>
            <a:r>
              <a:rPr lang="en-US" sz="1600" spc="25" dirty="0" smtClean="0">
                <a:latin typeface="Calibri"/>
                <a:cs typeface="Calibri"/>
              </a:rPr>
              <a:t> </a:t>
            </a:r>
            <a:r>
              <a:rPr lang="en-US" sz="1600" spc="-5" dirty="0" smtClean="0">
                <a:latin typeface="Calibri"/>
                <a:cs typeface="Calibri"/>
              </a:rPr>
              <a:t>who</a:t>
            </a:r>
            <a:r>
              <a:rPr lang="en-US" sz="1600" spc="25" dirty="0" smtClean="0">
                <a:latin typeface="Calibri"/>
                <a:cs typeface="Calibri"/>
              </a:rPr>
              <a:t> </a:t>
            </a:r>
            <a:r>
              <a:rPr lang="en-US" sz="1600" spc="-10" dirty="0" smtClean="0">
                <a:latin typeface="Calibri"/>
                <a:cs typeface="Calibri"/>
              </a:rPr>
              <a:t>processes</a:t>
            </a:r>
            <a:r>
              <a:rPr lang="en-US" sz="1600" spc="35" dirty="0" smtClean="0">
                <a:latin typeface="Calibri"/>
                <a:cs typeface="Calibri"/>
              </a:rPr>
              <a:t> </a:t>
            </a:r>
            <a:r>
              <a:rPr lang="en-US" sz="1600" spc="-15" dirty="0" smtClean="0">
                <a:latin typeface="Calibri"/>
                <a:cs typeface="Calibri"/>
              </a:rPr>
              <a:t>Personal</a:t>
            </a:r>
            <a:r>
              <a:rPr lang="en-US" sz="1600" spc="30" dirty="0" smtClean="0">
                <a:latin typeface="Calibri"/>
                <a:cs typeface="Calibri"/>
              </a:rPr>
              <a:t> </a:t>
            </a:r>
            <a:r>
              <a:rPr lang="en-US" sz="1600" spc="-15" dirty="0" smtClean="0">
                <a:latin typeface="Calibri"/>
                <a:cs typeface="Calibri"/>
              </a:rPr>
              <a:t>Data</a:t>
            </a:r>
            <a:r>
              <a:rPr lang="en-US" sz="1600" spc="-5" dirty="0" smtClean="0">
                <a:latin typeface="Calibri"/>
                <a:cs typeface="Calibri"/>
              </a:rPr>
              <a:t> on</a:t>
            </a:r>
            <a:r>
              <a:rPr lang="en-US" sz="1600" spc="20" dirty="0" smtClean="0">
                <a:latin typeface="Calibri"/>
                <a:cs typeface="Calibri"/>
              </a:rPr>
              <a:t> </a:t>
            </a:r>
            <a:r>
              <a:rPr lang="en-US" sz="1600" spc="-5" dirty="0" smtClean="0">
                <a:latin typeface="Calibri"/>
                <a:cs typeface="Calibri"/>
              </a:rPr>
              <a:t>behalf</a:t>
            </a:r>
            <a:r>
              <a:rPr lang="en-US" sz="1600" dirty="0" smtClean="0">
                <a:latin typeface="Calibri"/>
                <a:cs typeface="Calibri"/>
              </a:rPr>
              <a:t> </a:t>
            </a:r>
            <a:r>
              <a:rPr lang="en-US" sz="1600" spc="-5" dirty="0" smtClean="0">
                <a:latin typeface="Calibri"/>
                <a:cs typeface="Calibri"/>
              </a:rPr>
              <a:t>of</a:t>
            </a:r>
            <a:r>
              <a:rPr lang="en-US" sz="1600" spc="20" dirty="0" smtClean="0">
                <a:latin typeface="Calibri"/>
                <a:cs typeface="Calibri"/>
              </a:rPr>
              <a:t> </a:t>
            </a:r>
            <a:r>
              <a:rPr lang="en-US" sz="1600" spc="-5" dirty="0" smtClean="0">
                <a:latin typeface="Calibri"/>
                <a:cs typeface="Calibri"/>
              </a:rPr>
              <a:t>the</a:t>
            </a:r>
            <a:r>
              <a:rPr lang="en-US" sz="1600" spc="10" dirty="0" smtClean="0">
                <a:latin typeface="Calibri"/>
                <a:cs typeface="Calibri"/>
              </a:rPr>
              <a:t> </a:t>
            </a:r>
            <a:r>
              <a:rPr lang="en-US" sz="1600" spc="-15" dirty="0" smtClean="0">
                <a:latin typeface="Calibri"/>
                <a:cs typeface="Calibri"/>
              </a:rPr>
              <a:t>Data</a:t>
            </a:r>
            <a:r>
              <a:rPr lang="en-US" sz="1600" spc="5" dirty="0" smtClean="0">
                <a:latin typeface="Calibri"/>
                <a:cs typeface="Calibri"/>
              </a:rPr>
              <a:t> </a:t>
            </a:r>
            <a:r>
              <a:rPr lang="en-US" sz="1600" spc="-25" dirty="0" smtClean="0">
                <a:latin typeface="Calibri"/>
                <a:cs typeface="Calibri"/>
              </a:rPr>
              <a:t>Controller</a:t>
            </a:r>
          </a:p>
          <a:p>
            <a:endParaRPr lang="en-US" sz="1600" spc="-25" dirty="0" smtClean="0">
              <a:latin typeface="Calibri"/>
              <a:cs typeface="Calibri"/>
            </a:endParaRPr>
          </a:p>
          <a:p>
            <a:pPr>
              <a:buNone/>
            </a:pPr>
            <a:endParaRPr lang="en-US" sz="1600" spc="-25" dirty="0" smtClean="0">
              <a:latin typeface="Calibri"/>
              <a:cs typeface="Calibri"/>
            </a:endParaRPr>
          </a:p>
          <a:p>
            <a:r>
              <a:rPr lang="en-US" sz="1600" spc="-5" dirty="0" smtClean="0">
                <a:latin typeface="Calibri"/>
                <a:cs typeface="Calibri"/>
              </a:rPr>
              <a:t>Examples</a:t>
            </a:r>
            <a:r>
              <a:rPr lang="en-US" sz="1600" spc="-5" dirty="0" smtClean="0">
                <a:latin typeface="Calibri"/>
                <a:cs typeface="Calibri"/>
              </a:rPr>
              <a:t>:</a:t>
            </a:r>
            <a:endParaRPr lang="en-US" sz="1600" dirty="0" smtClean="0">
              <a:latin typeface="Calibri"/>
              <a:cs typeface="Calibri"/>
            </a:endParaRPr>
          </a:p>
          <a:p>
            <a:pPr marL="980440" lvl="1" indent="-72390">
              <a:spcBef>
                <a:spcPts val="300"/>
              </a:spcBef>
              <a:buSzPct val="93750"/>
              <a:buFont typeface="Arial"/>
              <a:buChar char="•"/>
              <a:tabLst>
                <a:tab pos="981075" algn="l"/>
              </a:tabLst>
            </a:pPr>
            <a:r>
              <a:rPr lang="en-US" spc="-5" dirty="0" smtClean="0">
                <a:latin typeface="Calibri"/>
                <a:cs typeface="Calibri"/>
              </a:rPr>
              <a:t>A</a:t>
            </a:r>
            <a:r>
              <a:rPr lang="en-US" spc="-15" dirty="0" smtClean="0">
                <a:latin typeface="Calibri"/>
                <a:cs typeface="Calibri"/>
              </a:rPr>
              <a:t> </a:t>
            </a:r>
            <a:r>
              <a:rPr lang="en-US" spc="-10" dirty="0" smtClean="0">
                <a:latin typeface="Calibri"/>
                <a:cs typeface="Calibri"/>
              </a:rPr>
              <a:t>self-employed</a:t>
            </a:r>
            <a:r>
              <a:rPr lang="en-US" spc="5" dirty="0" smtClean="0">
                <a:latin typeface="Calibri"/>
                <a:cs typeface="Calibri"/>
              </a:rPr>
              <a:t> </a:t>
            </a:r>
            <a:r>
              <a:rPr lang="en-US" spc="-15" dirty="0" smtClean="0">
                <a:latin typeface="Calibri"/>
                <a:cs typeface="Calibri"/>
              </a:rPr>
              <a:t>market</a:t>
            </a:r>
            <a:r>
              <a:rPr lang="en-US" spc="20" dirty="0" smtClean="0">
                <a:latin typeface="Calibri"/>
                <a:cs typeface="Calibri"/>
              </a:rPr>
              <a:t> </a:t>
            </a:r>
            <a:r>
              <a:rPr lang="en-US" spc="-10" dirty="0" smtClean="0">
                <a:latin typeface="Calibri"/>
                <a:cs typeface="Calibri"/>
              </a:rPr>
              <a:t>researcher;</a:t>
            </a:r>
            <a:endParaRPr lang="en-US" dirty="0" smtClean="0">
              <a:latin typeface="Calibri"/>
              <a:cs typeface="Calibri"/>
            </a:endParaRPr>
          </a:p>
          <a:p>
            <a:pPr marL="980440" lvl="1" indent="-72390">
              <a:spcBef>
                <a:spcPts val="315"/>
              </a:spcBef>
              <a:buSzPct val="93750"/>
              <a:buFont typeface="Arial"/>
              <a:buChar char="•"/>
              <a:tabLst>
                <a:tab pos="981075" algn="l"/>
              </a:tabLst>
            </a:pPr>
            <a:r>
              <a:rPr lang="en-US" spc="-10" dirty="0" smtClean="0">
                <a:latin typeface="Calibri"/>
                <a:cs typeface="Calibri"/>
              </a:rPr>
              <a:t>ISPs</a:t>
            </a:r>
            <a:r>
              <a:rPr lang="en-US" dirty="0" smtClean="0">
                <a:latin typeface="Calibri"/>
                <a:cs typeface="Calibri"/>
              </a:rPr>
              <a:t> </a:t>
            </a:r>
            <a:r>
              <a:rPr lang="en-US" spc="-10" dirty="0" smtClean="0">
                <a:latin typeface="Calibri"/>
                <a:cs typeface="Calibri"/>
              </a:rPr>
              <a:t>that</a:t>
            </a:r>
            <a:r>
              <a:rPr lang="en-US" spc="-5" dirty="0" smtClean="0">
                <a:latin typeface="Calibri"/>
                <a:cs typeface="Calibri"/>
              </a:rPr>
              <a:t> </a:t>
            </a:r>
            <a:r>
              <a:rPr lang="en-US" spc="-10" dirty="0" smtClean="0">
                <a:latin typeface="Calibri"/>
                <a:cs typeface="Calibri"/>
              </a:rPr>
              <a:t>provide</a:t>
            </a:r>
            <a:r>
              <a:rPr lang="en-US" spc="25" dirty="0" smtClean="0">
                <a:latin typeface="Calibri"/>
                <a:cs typeface="Calibri"/>
              </a:rPr>
              <a:t> </a:t>
            </a:r>
            <a:r>
              <a:rPr lang="en-US" spc="-10" dirty="0" smtClean="0">
                <a:latin typeface="Calibri"/>
                <a:cs typeface="Calibri"/>
              </a:rPr>
              <a:t>Internet</a:t>
            </a:r>
            <a:r>
              <a:rPr lang="en-US" spc="10" dirty="0" smtClean="0">
                <a:latin typeface="Calibri"/>
                <a:cs typeface="Calibri"/>
              </a:rPr>
              <a:t> </a:t>
            </a:r>
            <a:r>
              <a:rPr lang="en-US" spc="-5" dirty="0" smtClean="0">
                <a:latin typeface="Calibri"/>
                <a:cs typeface="Calibri"/>
              </a:rPr>
              <a:t>access</a:t>
            </a:r>
            <a:r>
              <a:rPr lang="en-US" spc="15" dirty="0" smtClean="0">
                <a:latin typeface="Calibri"/>
                <a:cs typeface="Calibri"/>
              </a:rPr>
              <a:t> </a:t>
            </a:r>
            <a:r>
              <a:rPr lang="en-US" spc="-10" dirty="0" smtClean="0">
                <a:latin typeface="Calibri"/>
                <a:cs typeface="Calibri"/>
              </a:rPr>
              <a:t>to</a:t>
            </a:r>
            <a:r>
              <a:rPr lang="en-US" spc="10" dirty="0" smtClean="0">
                <a:latin typeface="Calibri"/>
                <a:cs typeface="Calibri"/>
              </a:rPr>
              <a:t> </a:t>
            </a:r>
            <a:r>
              <a:rPr lang="en-US" spc="-5" dirty="0" smtClean="0">
                <a:latin typeface="Calibri"/>
                <a:cs typeface="Calibri"/>
              </a:rPr>
              <a:t>clients who</a:t>
            </a:r>
            <a:r>
              <a:rPr lang="en-US" spc="10" dirty="0" smtClean="0">
                <a:latin typeface="Calibri"/>
                <a:cs typeface="Calibri"/>
              </a:rPr>
              <a:t> </a:t>
            </a:r>
            <a:r>
              <a:rPr lang="en-US" spc="-15" dirty="0" smtClean="0">
                <a:latin typeface="Calibri"/>
                <a:cs typeface="Calibri"/>
              </a:rPr>
              <a:t>transfer</a:t>
            </a:r>
            <a:r>
              <a:rPr lang="en-US" spc="15" dirty="0" smtClean="0">
                <a:latin typeface="Calibri"/>
                <a:cs typeface="Calibri"/>
              </a:rPr>
              <a:t> </a:t>
            </a:r>
            <a:r>
              <a:rPr lang="en-US" spc="-15" dirty="0" smtClean="0">
                <a:latin typeface="Calibri"/>
                <a:cs typeface="Calibri"/>
              </a:rPr>
              <a:t>Personal</a:t>
            </a:r>
            <a:r>
              <a:rPr lang="en-US" spc="25" dirty="0" smtClean="0">
                <a:latin typeface="Calibri"/>
                <a:cs typeface="Calibri"/>
              </a:rPr>
              <a:t> </a:t>
            </a:r>
            <a:r>
              <a:rPr lang="en-US" spc="-15" dirty="0" smtClean="0">
                <a:latin typeface="Calibri"/>
                <a:cs typeface="Calibri"/>
              </a:rPr>
              <a:t>Data</a:t>
            </a:r>
            <a:r>
              <a:rPr lang="en-US" spc="-10" dirty="0" smtClean="0">
                <a:latin typeface="Calibri"/>
                <a:cs typeface="Calibri"/>
              </a:rPr>
              <a:t> </a:t>
            </a:r>
            <a:r>
              <a:rPr lang="en-US" spc="-5" dirty="0" smtClean="0">
                <a:latin typeface="Calibri"/>
                <a:cs typeface="Calibri"/>
              </a:rPr>
              <a:t>via the</a:t>
            </a:r>
            <a:r>
              <a:rPr lang="en-US" spc="20" dirty="0" smtClean="0">
                <a:latin typeface="Calibri"/>
                <a:cs typeface="Calibri"/>
              </a:rPr>
              <a:t> </a:t>
            </a:r>
            <a:r>
              <a:rPr lang="en-US" spc="-10" dirty="0" smtClean="0">
                <a:latin typeface="Calibri"/>
                <a:cs typeface="Calibri"/>
              </a:rPr>
              <a:t>web</a:t>
            </a:r>
            <a:r>
              <a:rPr lang="en-US" spc="10" dirty="0" smtClean="0">
                <a:latin typeface="Calibri"/>
                <a:cs typeface="Calibri"/>
              </a:rPr>
              <a:t> </a:t>
            </a:r>
            <a:r>
              <a:rPr lang="en-US" spc="-5" dirty="0" smtClean="0">
                <a:latin typeface="Calibri"/>
                <a:cs typeface="Calibri"/>
              </a:rPr>
              <a:t>or</a:t>
            </a:r>
            <a:r>
              <a:rPr lang="en-US" spc="20" dirty="0" smtClean="0">
                <a:latin typeface="Calibri"/>
                <a:cs typeface="Calibri"/>
              </a:rPr>
              <a:t> </a:t>
            </a:r>
            <a:r>
              <a:rPr lang="en-US" spc="-5" dirty="0" smtClean="0">
                <a:latin typeface="Calibri"/>
                <a:cs typeface="Calibri"/>
              </a:rPr>
              <a:t>email</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Subject</a:t>
            </a:r>
            <a:endParaRPr lang="en-US" dirty="0"/>
          </a:p>
        </p:txBody>
      </p:sp>
      <p:sp>
        <p:nvSpPr>
          <p:cNvPr id="3" name="Text Placeholder 2"/>
          <p:cNvSpPr>
            <a:spLocks noGrp="1"/>
          </p:cNvSpPr>
          <p:nvPr>
            <p:ph type="body" idx="1"/>
          </p:nvPr>
        </p:nvSpPr>
        <p:spPr>
          <a:xfrm>
            <a:off x="677334" y="2160589"/>
            <a:ext cx="8596668" cy="2182811"/>
          </a:xfrm>
        </p:spPr>
        <p:txBody>
          <a:bodyPr/>
          <a:lstStyle/>
          <a:p>
            <a:pPr marL="12700">
              <a:lnSpc>
                <a:spcPct val="80000"/>
              </a:lnSpc>
              <a:spcBef>
                <a:spcPts val="955"/>
              </a:spcBef>
              <a:tabLst>
                <a:tab pos="160655" algn="l"/>
              </a:tabLst>
            </a:pPr>
            <a:r>
              <a:rPr lang="en-US" sz="1400" spc="-5" dirty="0" smtClean="0">
                <a:latin typeface="Calibri"/>
                <a:cs typeface="Calibri"/>
              </a:rPr>
              <a:t>An individual who is the subject of Personal Data.</a:t>
            </a:r>
          </a:p>
          <a:p>
            <a:endParaRPr lang="en-US" dirty="0" smtClean="0">
              <a:latin typeface="Calibri"/>
              <a:cs typeface="Calibri"/>
            </a:endParaRPr>
          </a:p>
          <a:p>
            <a:pPr marL="12700">
              <a:buNone/>
            </a:pPr>
            <a:r>
              <a:rPr lang="en-US" b="1" spc="-5" dirty="0" smtClean="0">
                <a:latin typeface="Calibri"/>
                <a:cs typeface="Calibri"/>
              </a:rPr>
              <a:t>Q</a:t>
            </a:r>
            <a:r>
              <a:rPr lang="en-US" b="1" spc="-5" dirty="0" smtClean="0">
                <a:latin typeface="Calibri"/>
                <a:cs typeface="Calibri"/>
              </a:rPr>
              <a:t>.</a:t>
            </a:r>
            <a:r>
              <a:rPr lang="en-US" b="1" spc="10" dirty="0" smtClean="0">
                <a:latin typeface="Calibri"/>
                <a:cs typeface="Calibri"/>
              </a:rPr>
              <a:t> </a:t>
            </a:r>
            <a:r>
              <a:rPr lang="en-US" b="1" spc="-15" dirty="0" smtClean="0">
                <a:latin typeface="Calibri"/>
                <a:cs typeface="Calibri"/>
              </a:rPr>
              <a:t>Why</a:t>
            </a:r>
            <a:r>
              <a:rPr lang="en-US" b="1" spc="15" dirty="0" smtClean="0">
                <a:latin typeface="Calibri"/>
                <a:cs typeface="Calibri"/>
              </a:rPr>
              <a:t> </a:t>
            </a:r>
            <a:r>
              <a:rPr lang="en-US" b="1" spc="-5" dirty="0" smtClean="0">
                <a:latin typeface="Calibri"/>
                <a:cs typeface="Calibri"/>
              </a:rPr>
              <a:t>does</a:t>
            </a:r>
            <a:r>
              <a:rPr lang="en-US" b="1" spc="15" dirty="0" smtClean="0">
                <a:latin typeface="Calibri"/>
                <a:cs typeface="Calibri"/>
              </a:rPr>
              <a:t> </a:t>
            </a:r>
            <a:r>
              <a:rPr lang="en-US" b="1" spc="-5" dirty="0" smtClean="0">
                <a:latin typeface="Calibri"/>
                <a:cs typeface="Calibri"/>
              </a:rPr>
              <a:t>this</a:t>
            </a:r>
            <a:r>
              <a:rPr lang="en-US" b="1" spc="5" dirty="0" smtClean="0">
                <a:latin typeface="Calibri"/>
                <a:cs typeface="Calibri"/>
              </a:rPr>
              <a:t> </a:t>
            </a:r>
            <a:r>
              <a:rPr lang="en-US" b="1" spc="-10" dirty="0" smtClean="0">
                <a:latin typeface="Calibri"/>
                <a:cs typeface="Calibri"/>
              </a:rPr>
              <a:t>definition</a:t>
            </a:r>
            <a:r>
              <a:rPr lang="en-US" b="1" spc="20" dirty="0" smtClean="0">
                <a:latin typeface="Calibri"/>
                <a:cs typeface="Calibri"/>
              </a:rPr>
              <a:t> </a:t>
            </a:r>
            <a:r>
              <a:rPr lang="en-US" b="1" spc="-15" dirty="0" smtClean="0">
                <a:latin typeface="Calibri"/>
                <a:cs typeface="Calibri"/>
              </a:rPr>
              <a:t>refer</a:t>
            </a:r>
            <a:r>
              <a:rPr lang="en-US" b="1" spc="25" dirty="0" smtClean="0">
                <a:latin typeface="Calibri"/>
                <a:cs typeface="Calibri"/>
              </a:rPr>
              <a:t> </a:t>
            </a:r>
            <a:r>
              <a:rPr lang="en-US" b="1" spc="-10" dirty="0" smtClean="0">
                <a:latin typeface="Calibri"/>
                <a:cs typeface="Calibri"/>
              </a:rPr>
              <a:t>to</a:t>
            </a:r>
            <a:r>
              <a:rPr lang="en-US" b="1" spc="-5" dirty="0" smtClean="0">
                <a:latin typeface="Calibri"/>
                <a:cs typeface="Calibri"/>
              </a:rPr>
              <a:t> an</a:t>
            </a:r>
            <a:r>
              <a:rPr lang="en-US" b="1" spc="10" dirty="0" smtClean="0">
                <a:latin typeface="Calibri"/>
                <a:cs typeface="Calibri"/>
              </a:rPr>
              <a:t> </a:t>
            </a:r>
            <a:r>
              <a:rPr lang="en-US" b="1" spc="-5" dirty="0" smtClean="0">
                <a:latin typeface="Calibri"/>
                <a:cs typeface="Calibri"/>
              </a:rPr>
              <a:t>‘individual’</a:t>
            </a:r>
            <a:r>
              <a:rPr lang="en-US" b="1" spc="25" dirty="0" smtClean="0">
                <a:latin typeface="Calibri"/>
                <a:cs typeface="Calibri"/>
              </a:rPr>
              <a:t> </a:t>
            </a:r>
            <a:r>
              <a:rPr lang="en-US" b="1" spc="-10" dirty="0" smtClean="0">
                <a:latin typeface="Calibri"/>
                <a:cs typeface="Calibri"/>
              </a:rPr>
              <a:t>but</a:t>
            </a:r>
            <a:r>
              <a:rPr lang="en-US" b="1" spc="10" dirty="0" smtClean="0">
                <a:latin typeface="Calibri"/>
                <a:cs typeface="Calibri"/>
              </a:rPr>
              <a:t> </a:t>
            </a:r>
            <a:r>
              <a:rPr lang="en-US" b="1" spc="-10" dirty="0" smtClean="0">
                <a:latin typeface="Calibri"/>
                <a:cs typeface="Calibri"/>
              </a:rPr>
              <a:t>the</a:t>
            </a:r>
            <a:r>
              <a:rPr lang="en-US" b="1" spc="15" dirty="0" smtClean="0">
                <a:latin typeface="Calibri"/>
                <a:cs typeface="Calibri"/>
              </a:rPr>
              <a:t> </a:t>
            </a:r>
            <a:r>
              <a:rPr lang="en-US" b="1" spc="-10" dirty="0" smtClean="0">
                <a:latin typeface="Calibri"/>
                <a:cs typeface="Calibri"/>
              </a:rPr>
              <a:t>others</a:t>
            </a:r>
            <a:r>
              <a:rPr lang="en-US" b="1" spc="20" dirty="0" smtClean="0">
                <a:latin typeface="Calibri"/>
                <a:cs typeface="Calibri"/>
              </a:rPr>
              <a:t> </a:t>
            </a:r>
            <a:r>
              <a:rPr lang="en-US" b="1" spc="-15" dirty="0" smtClean="0">
                <a:latin typeface="Calibri"/>
                <a:cs typeface="Calibri"/>
              </a:rPr>
              <a:t>refer</a:t>
            </a:r>
            <a:r>
              <a:rPr lang="en-US" b="1" spc="10" dirty="0" smtClean="0">
                <a:latin typeface="Calibri"/>
                <a:cs typeface="Calibri"/>
              </a:rPr>
              <a:t> </a:t>
            </a:r>
            <a:r>
              <a:rPr lang="en-US" b="1" spc="-10" dirty="0" smtClean="0">
                <a:latin typeface="Calibri"/>
                <a:cs typeface="Calibri"/>
              </a:rPr>
              <a:t>to</a:t>
            </a:r>
            <a:r>
              <a:rPr lang="en-US" b="1" spc="5" dirty="0" smtClean="0">
                <a:latin typeface="Calibri"/>
                <a:cs typeface="Calibri"/>
              </a:rPr>
              <a:t> </a:t>
            </a:r>
            <a:r>
              <a:rPr lang="en-US" b="1" spc="-5" dirty="0" smtClean="0">
                <a:latin typeface="Calibri"/>
                <a:cs typeface="Calibri"/>
              </a:rPr>
              <a:t>a</a:t>
            </a:r>
            <a:r>
              <a:rPr lang="en-US" b="1" spc="5" dirty="0" smtClean="0">
                <a:latin typeface="Calibri"/>
                <a:cs typeface="Calibri"/>
              </a:rPr>
              <a:t> </a:t>
            </a:r>
            <a:r>
              <a:rPr lang="en-US" b="1" spc="-10" dirty="0" smtClean="0">
                <a:latin typeface="Calibri"/>
                <a:cs typeface="Calibri"/>
              </a:rPr>
              <a:t>‘person’?</a:t>
            </a:r>
            <a:endParaRPr lang="en-US" dirty="0" smtClean="0">
              <a:latin typeface="Calibri"/>
              <a:cs typeface="Calibri"/>
            </a:endParaRP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Data</a:t>
            </a:r>
            <a:endParaRPr lang="en-US" dirty="0"/>
          </a:p>
        </p:txBody>
      </p:sp>
      <p:sp>
        <p:nvSpPr>
          <p:cNvPr id="3" name="Text Placeholder 2"/>
          <p:cNvSpPr>
            <a:spLocks noGrp="1"/>
          </p:cNvSpPr>
          <p:nvPr>
            <p:ph type="body" idx="1"/>
          </p:nvPr>
        </p:nvSpPr>
        <p:spPr>
          <a:xfrm>
            <a:off x="439590" y="1344169"/>
            <a:ext cx="9134178" cy="4541746"/>
          </a:xfrm>
        </p:spPr>
        <p:txBody>
          <a:bodyPr>
            <a:normAutofit fontScale="32500" lnSpcReduction="20000"/>
          </a:bodyPr>
          <a:lstStyle/>
          <a:p>
            <a:pPr marL="12700" marR="5080">
              <a:lnSpc>
                <a:spcPct val="170000"/>
              </a:lnSpc>
              <a:spcBef>
                <a:spcPts val="605"/>
              </a:spcBef>
              <a:buSzPct val="92857"/>
              <a:buFont typeface="Arial"/>
              <a:buChar char="•"/>
              <a:tabLst>
                <a:tab pos="76200" algn="l"/>
              </a:tabLst>
            </a:pPr>
            <a:r>
              <a:rPr lang="en-US" sz="4300" spc="-5" dirty="0" smtClean="0">
                <a:latin typeface="Calibri"/>
                <a:cs typeface="Calibri"/>
              </a:rPr>
              <a:t>Data about a living individual who can be identified from that data, or from that data and other information which is  in the possession of the Data Controller</a:t>
            </a:r>
            <a:r>
              <a:rPr lang="en-US" sz="4300" spc="-5" dirty="0" smtClean="0">
                <a:latin typeface="Calibri"/>
                <a:cs typeface="Calibri"/>
              </a:rPr>
              <a:t>.</a:t>
            </a:r>
            <a:endParaRPr lang="en-US" sz="4300" spc="-5" dirty="0" smtClean="0">
              <a:latin typeface="Calibri"/>
              <a:cs typeface="Calibri"/>
            </a:endParaRPr>
          </a:p>
          <a:p>
            <a:pPr marL="12700" marR="5080">
              <a:lnSpc>
                <a:spcPct val="170000"/>
              </a:lnSpc>
              <a:buSzPct val="92857"/>
              <a:buFont typeface="Arial"/>
              <a:buChar char="•"/>
              <a:tabLst>
                <a:tab pos="76200" algn="l"/>
              </a:tabLst>
            </a:pPr>
            <a:r>
              <a:rPr lang="en-US" sz="4300" spc="-5" dirty="0" smtClean="0">
                <a:latin typeface="Calibri"/>
                <a:cs typeface="Calibri"/>
              </a:rPr>
              <a:t>This includes any expression of opinion about the individual and any indication of the intentions of the Data  Controller or any other person in respect of the individual.</a:t>
            </a:r>
          </a:p>
          <a:p>
            <a:pPr>
              <a:buNone/>
            </a:pPr>
            <a:endParaRPr lang="en-US" sz="4300" spc="-5" dirty="0" smtClean="0">
              <a:latin typeface="Calibri"/>
              <a:cs typeface="Calibri"/>
            </a:endParaRPr>
          </a:p>
          <a:p>
            <a:pPr marL="12700">
              <a:spcBef>
                <a:spcPts val="955"/>
              </a:spcBef>
            </a:pPr>
            <a:r>
              <a:rPr lang="en-US" sz="4300" spc="-5" dirty="0" smtClean="0">
                <a:latin typeface="Calibri"/>
                <a:cs typeface="Calibri"/>
              </a:rPr>
              <a:t>Processing</a:t>
            </a:r>
            <a:endParaRPr lang="en-US" sz="4300" spc="-5" dirty="0" smtClean="0">
              <a:latin typeface="Calibri"/>
              <a:cs typeface="Calibri"/>
            </a:endParaRPr>
          </a:p>
          <a:p>
            <a:pPr marL="140335" indent="-128270">
              <a:spcBef>
                <a:spcPts val="969"/>
              </a:spcBef>
              <a:buChar char="•"/>
              <a:tabLst>
                <a:tab pos="140970" algn="l"/>
              </a:tabLst>
            </a:pPr>
            <a:r>
              <a:rPr lang="en-US" sz="4300" spc="-5" dirty="0" smtClean="0">
                <a:latin typeface="Calibri"/>
                <a:cs typeface="Calibri"/>
              </a:rPr>
              <a:t>Processing means obtaining, recording or holding data, or carrying out any operations on data including:</a:t>
            </a:r>
          </a:p>
          <a:p>
            <a:pPr marL="413384" marR="5080">
              <a:lnSpc>
                <a:spcPct val="170000"/>
              </a:lnSpc>
              <a:spcBef>
                <a:spcPts val="965"/>
              </a:spcBef>
              <a:buNone/>
            </a:pPr>
            <a:r>
              <a:rPr lang="en-US" sz="4300" spc="-5" dirty="0" smtClean="0">
                <a:latin typeface="Calibri"/>
                <a:cs typeface="Calibri"/>
              </a:rPr>
              <a:t>         </a:t>
            </a:r>
            <a:r>
              <a:rPr lang="en-US" sz="4300" spc="-5" dirty="0" err="1" smtClean="0">
                <a:latin typeface="Calibri"/>
                <a:cs typeface="Calibri"/>
              </a:rPr>
              <a:t>organisation</a:t>
            </a:r>
            <a:r>
              <a:rPr lang="en-US" sz="4300" spc="-5" dirty="0" smtClean="0">
                <a:latin typeface="Calibri"/>
                <a:cs typeface="Calibri"/>
              </a:rPr>
              <a:t>, adaptation, alteration retrieval, consultation or use disclosure by transmission or dissemination  alignment, combination, grouping, erasure or destruction</a:t>
            </a:r>
          </a:p>
          <a:p>
            <a:endParaRPr lang="en-US" sz="4300" spc="-5" dirty="0" smtClean="0">
              <a:latin typeface="Calibri"/>
              <a:cs typeface="Calibri"/>
            </a:endParaRPr>
          </a:p>
          <a:p>
            <a:pPr>
              <a:buNone/>
            </a:pPr>
            <a:endParaRPr lang="en-US" sz="4300" spc="-5" dirty="0" smtClean="0">
              <a:latin typeface="Calibri"/>
              <a:cs typeface="Calibri"/>
            </a:endParaRPr>
          </a:p>
          <a:p>
            <a:pPr marL="12700">
              <a:spcBef>
                <a:spcPts val="969"/>
              </a:spcBef>
            </a:pPr>
            <a:r>
              <a:rPr lang="en-US" sz="4300" b="1" spc="-5" dirty="0" smtClean="0">
                <a:latin typeface="Calibri"/>
                <a:cs typeface="Calibri"/>
              </a:rPr>
              <a:t>Q. Can you think of any action, which might constitute processing and is missing from the above definition?</a:t>
            </a:r>
          </a:p>
          <a:p>
            <a:pPr marL="413384">
              <a:buNone/>
            </a:pPr>
            <a:r>
              <a:rPr lang="en-US" sz="4300" spc="-5" dirty="0" smtClean="0">
                <a:latin typeface="Calibri"/>
                <a:cs typeface="Calibri"/>
              </a:rPr>
              <a:t>       list </a:t>
            </a:r>
            <a:r>
              <a:rPr lang="en-US" sz="4300" spc="-5" dirty="0" smtClean="0">
                <a:latin typeface="Calibri"/>
                <a:cs typeface="Calibri"/>
              </a:rPr>
              <a:t>is intended to be exhaustive</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10"/>
          <p:cNvSpPr txBox="1">
            <a:spLocks noGrp="1"/>
          </p:cNvSpPr>
          <p:nvPr>
            <p:ph type="title"/>
          </p:nvPr>
        </p:nvSpPr>
        <p:spPr>
          <a:xfrm>
            <a:off x="677334" y="609600"/>
            <a:ext cx="8596668" cy="908304"/>
          </a:xfrm>
          <a:prstGeom prst="rect">
            <a:avLst/>
          </a:prstGeom>
          <a:noFill/>
          <a:ln>
            <a:noFill/>
          </a:ln>
        </p:spPr>
        <p:txBody>
          <a:bodyPr spcFirstLastPara="1" wrap="square" lIns="91425" tIns="45700" rIns="91425" bIns="45700" anchor="t" anchorCtr="0">
            <a:normAutofit/>
          </a:bodyPr>
          <a:lstStyle/>
          <a:p>
            <a:r>
              <a:rPr lang="pl-PL" dirty="0" smtClean="0"/>
              <a:t>Registration </a:t>
            </a:r>
            <a:r>
              <a:rPr lang="pl-PL" dirty="0" smtClean="0"/>
              <a:t>and Offences</a:t>
            </a:r>
            <a:endParaRPr dirty="0"/>
          </a:p>
        </p:txBody>
      </p:sp>
      <p:sp>
        <p:nvSpPr>
          <p:cNvPr id="18" name="TextBox 17"/>
          <p:cNvSpPr txBox="1"/>
          <p:nvPr/>
        </p:nvSpPr>
        <p:spPr>
          <a:xfrm>
            <a:off x="722376" y="1435608"/>
            <a:ext cx="10479024" cy="4515082"/>
          </a:xfrm>
          <a:prstGeom prst="rect">
            <a:avLst/>
          </a:prstGeom>
          <a:noFill/>
        </p:spPr>
        <p:txBody>
          <a:bodyPr wrap="square" rtlCol="0">
            <a:spAutoFit/>
          </a:bodyPr>
          <a:lstStyle/>
          <a:p>
            <a:pPr marL="12700" indent="-320040">
              <a:lnSpc>
                <a:spcPct val="80000"/>
              </a:lnSpc>
              <a:spcBef>
                <a:spcPts val="955"/>
              </a:spcBef>
              <a:buClr>
                <a:schemeClr val="accent1"/>
              </a:buClr>
              <a:buSzPts val="1440"/>
              <a:buFont typeface="Noto Sans Symbols"/>
              <a:buChar char="►"/>
              <a:tabLst>
                <a:tab pos="124460" algn="l"/>
              </a:tabLst>
            </a:pPr>
            <a:r>
              <a:rPr lang="en-US" spc="-5" dirty="0" smtClean="0">
                <a:solidFill>
                  <a:srgbClr val="3F3F3F"/>
                </a:solidFill>
                <a:latin typeface="Calibri"/>
                <a:ea typeface="Trebuchet MS"/>
                <a:cs typeface="Calibri"/>
                <a:sym typeface="Trebuchet MS"/>
              </a:rPr>
              <a:t>Data Controllers and Data Processors (now under GDPR) both must register with the Commissioner.</a:t>
            </a:r>
          </a:p>
          <a:p>
            <a:pPr>
              <a:buFont typeface="Calibri"/>
              <a:buChar char="•"/>
            </a:pPr>
            <a:endParaRPr lang="en-US" sz="1200" dirty="0" smtClean="0">
              <a:latin typeface="Calibri"/>
              <a:cs typeface="Calibri"/>
            </a:endParaRPr>
          </a:p>
          <a:p>
            <a:pPr>
              <a:spcBef>
                <a:spcPts val="15"/>
              </a:spcBef>
              <a:buFont typeface="Calibri"/>
              <a:buChar char="•"/>
            </a:pPr>
            <a:endParaRPr lang="en-US" sz="900" dirty="0" smtClean="0">
              <a:latin typeface="Calibri"/>
              <a:cs typeface="Calibri"/>
            </a:endParaRPr>
          </a:p>
          <a:p>
            <a:pPr marL="12700"/>
            <a:r>
              <a:rPr lang="en-US" sz="1200" dirty="0" smtClean="0">
                <a:latin typeface="Calibri"/>
                <a:cs typeface="Calibri"/>
              </a:rPr>
              <a:t>The</a:t>
            </a:r>
            <a:r>
              <a:rPr lang="en-US" sz="1200" spc="-20" dirty="0" smtClean="0">
                <a:latin typeface="Calibri"/>
                <a:cs typeface="Calibri"/>
              </a:rPr>
              <a:t> </a:t>
            </a:r>
            <a:r>
              <a:rPr lang="en-US" sz="1200" spc="-5" dirty="0" smtClean="0">
                <a:latin typeface="Calibri"/>
                <a:cs typeface="Calibri"/>
              </a:rPr>
              <a:t>following</a:t>
            </a:r>
            <a:r>
              <a:rPr lang="en-US" sz="1200" spc="-25" dirty="0" smtClean="0">
                <a:latin typeface="Calibri"/>
                <a:cs typeface="Calibri"/>
              </a:rPr>
              <a:t> </a:t>
            </a:r>
            <a:r>
              <a:rPr lang="en-US" sz="1200" spc="-5" dirty="0" smtClean="0">
                <a:latin typeface="Calibri"/>
                <a:cs typeface="Calibri"/>
              </a:rPr>
              <a:t>must</a:t>
            </a:r>
            <a:r>
              <a:rPr lang="en-US" sz="1200" spc="-15" dirty="0" smtClean="0">
                <a:latin typeface="Calibri"/>
                <a:cs typeface="Calibri"/>
              </a:rPr>
              <a:t> </a:t>
            </a:r>
            <a:r>
              <a:rPr lang="en-US" sz="1200" dirty="0" smtClean="0">
                <a:latin typeface="Calibri"/>
                <a:cs typeface="Calibri"/>
              </a:rPr>
              <a:t>be</a:t>
            </a:r>
            <a:r>
              <a:rPr lang="en-US" sz="1200" spc="-15" dirty="0" smtClean="0">
                <a:latin typeface="Calibri"/>
                <a:cs typeface="Calibri"/>
              </a:rPr>
              <a:t> </a:t>
            </a:r>
            <a:r>
              <a:rPr lang="en-US" sz="1200" spc="-5" dirty="0" smtClean="0">
                <a:latin typeface="Calibri"/>
                <a:cs typeface="Calibri"/>
              </a:rPr>
              <a:t>given:</a:t>
            </a:r>
            <a:endParaRPr lang="en-US" sz="1200" dirty="0" smtClean="0">
              <a:latin typeface="Calibri"/>
              <a:cs typeface="Calibri"/>
            </a:endParaRPr>
          </a:p>
          <a:p>
            <a:endParaRPr lang="en-US" sz="1700" dirty="0" smtClean="0">
              <a:latin typeface="Calibri"/>
              <a:cs typeface="Calibri"/>
            </a:endParaRPr>
          </a:p>
          <a:p>
            <a:pPr marL="698500" lvl="1" indent="-229235">
              <a:spcBef>
                <a:spcPts val="5"/>
              </a:spcBef>
              <a:buFont typeface="Arial"/>
              <a:buChar char="•"/>
              <a:tabLst>
                <a:tab pos="698500" algn="l"/>
                <a:tab pos="699135" algn="l"/>
              </a:tabLst>
            </a:pPr>
            <a:r>
              <a:rPr lang="en-US" sz="1200" dirty="0" smtClean="0">
                <a:latin typeface="Calibri"/>
                <a:cs typeface="Calibri"/>
              </a:rPr>
              <a:t>a description</a:t>
            </a:r>
            <a:r>
              <a:rPr lang="en-US" sz="1200" spc="-40" dirty="0" smtClean="0">
                <a:latin typeface="Calibri"/>
                <a:cs typeface="Calibri"/>
              </a:rPr>
              <a:t> </a:t>
            </a:r>
            <a:r>
              <a:rPr lang="en-US" sz="1200" dirty="0" smtClean="0">
                <a:latin typeface="Calibri"/>
                <a:cs typeface="Calibri"/>
              </a:rPr>
              <a:t>of</a:t>
            </a:r>
            <a:r>
              <a:rPr lang="en-US" sz="1200" spc="10" dirty="0" smtClean="0">
                <a:latin typeface="Calibri"/>
                <a:cs typeface="Calibri"/>
              </a:rPr>
              <a:t> </a:t>
            </a:r>
            <a:r>
              <a:rPr lang="en-US" sz="1200" dirty="0" smtClean="0">
                <a:latin typeface="Calibri"/>
                <a:cs typeface="Calibri"/>
              </a:rPr>
              <a:t>the</a:t>
            </a:r>
            <a:r>
              <a:rPr lang="en-US" sz="1200" spc="-25" dirty="0" smtClean="0">
                <a:latin typeface="Calibri"/>
                <a:cs typeface="Calibri"/>
              </a:rPr>
              <a:t> </a:t>
            </a:r>
            <a:r>
              <a:rPr lang="en-US" sz="1200" spc="-10" dirty="0" smtClean="0">
                <a:latin typeface="Calibri"/>
                <a:cs typeface="Calibri"/>
              </a:rPr>
              <a:t>Personal Data</a:t>
            </a:r>
            <a:r>
              <a:rPr lang="en-US" sz="1200" spc="-5" dirty="0" smtClean="0">
                <a:latin typeface="Calibri"/>
                <a:cs typeface="Calibri"/>
              </a:rPr>
              <a:t> to</a:t>
            </a:r>
            <a:r>
              <a:rPr lang="en-US" sz="1200" spc="-10" dirty="0" smtClean="0">
                <a:latin typeface="Calibri"/>
                <a:cs typeface="Calibri"/>
              </a:rPr>
              <a:t> </a:t>
            </a:r>
            <a:r>
              <a:rPr lang="en-US" sz="1200" dirty="0" smtClean="0">
                <a:latin typeface="Calibri"/>
                <a:cs typeface="Calibri"/>
              </a:rPr>
              <a:t>be</a:t>
            </a:r>
            <a:r>
              <a:rPr lang="en-US" sz="1200" spc="-10" dirty="0" smtClean="0">
                <a:latin typeface="Calibri"/>
                <a:cs typeface="Calibri"/>
              </a:rPr>
              <a:t> </a:t>
            </a:r>
            <a:r>
              <a:rPr lang="en-US" sz="1200" spc="-5" dirty="0" smtClean="0">
                <a:latin typeface="Calibri"/>
                <a:cs typeface="Calibri"/>
              </a:rPr>
              <a:t>processed;</a:t>
            </a:r>
            <a:endParaRPr lang="en-US" sz="1200" dirty="0" smtClean="0">
              <a:latin typeface="Calibri"/>
              <a:cs typeface="Calibri"/>
            </a:endParaRPr>
          </a:p>
          <a:p>
            <a:pPr marL="698500" lvl="1" indent="-229235">
              <a:spcBef>
                <a:spcPts val="70"/>
              </a:spcBef>
              <a:buFont typeface="Arial"/>
              <a:buChar char="•"/>
              <a:tabLst>
                <a:tab pos="698500" algn="l"/>
                <a:tab pos="699135" algn="l"/>
              </a:tabLst>
            </a:pPr>
            <a:r>
              <a:rPr lang="en-US" sz="1200" spc="-5" dirty="0" smtClean="0">
                <a:latin typeface="Calibri"/>
                <a:cs typeface="Calibri"/>
              </a:rPr>
              <a:t>details </a:t>
            </a:r>
            <a:r>
              <a:rPr lang="en-US" sz="1200" dirty="0" smtClean="0">
                <a:latin typeface="Calibri"/>
                <a:cs typeface="Calibri"/>
              </a:rPr>
              <a:t>of</a:t>
            </a:r>
            <a:r>
              <a:rPr lang="en-US" sz="1200" spc="-5" dirty="0" smtClean="0">
                <a:latin typeface="Calibri"/>
                <a:cs typeface="Calibri"/>
              </a:rPr>
              <a:t> </a:t>
            </a:r>
            <a:r>
              <a:rPr lang="en-US" sz="1200" dirty="0" smtClean="0">
                <a:latin typeface="Calibri"/>
                <a:cs typeface="Calibri"/>
              </a:rPr>
              <a:t>the</a:t>
            </a:r>
            <a:r>
              <a:rPr lang="en-US" sz="1200" spc="-20" dirty="0" smtClean="0">
                <a:latin typeface="Calibri"/>
                <a:cs typeface="Calibri"/>
              </a:rPr>
              <a:t> </a:t>
            </a:r>
            <a:r>
              <a:rPr lang="en-US" sz="1200" spc="-5" dirty="0" smtClean="0">
                <a:latin typeface="Calibri"/>
                <a:cs typeface="Calibri"/>
              </a:rPr>
              <a:t>purposes</a:t>
            </a:r>
            <a:r>
              <a:rPr lang="en-US" sz="1200" spc="-20" dirty="0" smtClean="0">
                <a:latin typeface="Calibri"/>
                <a:cs typeface="Calibri"/>
              </a:rPr>
              <a:t> </a:t>
            </a:r>
            <a:r>
              <a:rPr lang="en-US" sz="1200" spc="-10" dirty="0" smtClean="0">
                <a:latin typeface="Calibri"/>
                <a:cs typeface="Calibri"/>
              </a:rPr>
              <a:t>for</a:t>
            </a:r>
            <a:r>
              <a:rPr lang="en-US" sz="1200" spc="-5" dirty="0" smtClean="0">
                <a:latin typeface="Calibri"/>
                <a:cs typeface="Calibri"/>
              </a:rPr>
              <a:t> which </a:t>
            </a:r>
            <a:r>
              <a:rPr lang="en-US" sz="1200" dirty="0" smtClean="0">
                <a:latin typeface="Calibri"/>
                <a:cs typeface="Calibri"/>
              </a:rPr>
              <a:t>the</a:t>
            </a:r>
            <a:r>
              <a:rPr lang="en-US" sz="1200" spc="-5" dirty="0" smtClean="0">
                <a:latin typeface="Calibri"/>
                <a:cs typeface="Calibri"/>
              </a:rPr>
              <a:t> </a:t>
            </a:r>
            <a:r>
              <a:rPr lang="en-US" sz="1200" spc="-10" dirty="0" smtClean="0">
                <a:latin typeface="Calibri"/>
                <a:cs typeface="Calibri"/>
              </a:rPr>
              <a:t>data</a:t>
            </a:r>
            <a:r>
              <a:rPr lang="en-US" sz="1200" spc="-20" dirty="0" smtClean="0">
                <a:latin typeface="Calibri"/>
                <a:cs typeface="Calibri"/>
              </a:rPr>
              <a:t> </a:t>
            </a:r>
            <a:r>
              <a:rPr lang="en-US" sz="1200" dirty="0" smtClean="0">
                <a:latin typeface="Calibri"/>
                <a:cs typeface="Calibri"/>
              </a:rPr>
              <a:t>is </a:t>
            </a:r>
            <a:r>
              <a:rPr lang="en-US" sz="1200" spc="-5" dirty="0" smtClean="0">
                <a:latin typeface="Calibri"/>
                <a:cs typeface="Calibri"/>
              </a:rPr>
              <a:t>processed;</a:t>
            </a:r>
            <a:endParaRPr lang="en-US" sz="1200" dirty="0" smtClean="0">
              <a:latin typeface="Calibri"/>
              <a:cs typeface="Calibri"/>
            </a:endParaRPr>
          </a:p>
          <a:p>
            <a:pPr marL="698500" lvl="1" indent="-229235">
              <a:spcBef>
                <a:spcPts val="60"/>
              </a:spcBef>
              <a:buFont typeface="Arial"/>
              <a:buChar char="•"/>
              <a:tabLst>
                <a:tab pos="698500" algn="l"/>
                <a:tab pos="699135" algn="l"/>
              </a:tabLst>
            </a:pPr>
            <a:r>
              <a:rPr lang="en-US" sz="1200" spc="-5" dirty="0" smtClean="0">
                <a:latin typeface="Calibri"/>
                <a:cs typeface="Calibri"/>
              </a:rPr>
              <a:t>details</a:t>
            </a:r>
            <a:r>
              <a:rPr lang="en-US" sz="1200" dirty="0" smtClean="0">
                <a:latin typeface="Calibri"/>
                <a:cs typeface="Calibri"/>
              </a:rPr>
              <a:t> of </a:t>
            </a:r>
            <a:r>
              <a:rPr lang="en-US" sz="1200" spc="-10" dirty="0" smtClean="0">
                <a:latin typeface="Calibri"/>
                <a:cs typeface="Calibri"/>
              </a:rPr>
              <a:t>any </a:t>
            </a:r>
            <a:r>
              <a:rPr lang="en-US" sz="1200" spc="-5" dirty="0" smtClean="0">
                <a:latin typeface="Calibri"/>
                <a:cs typeface="Calibri"/>
              </a:rPr>
              <a:t>recipients</a:t>
            </a:r>
            <a:r>
              <a:rPr lang="en-US" sz="1200" spc="-20" dirty="0" smtClean="0">
                <a:latin typeface="Calibri"/>
                <a:cs typeface="Calibri"/>
              </a:rPr>
              <a:t> </a:t>
            </a:r>
            <a:r>
              <a:rPr lang="en-US" sz="1200" spc="-5" dirty="0" smtClean="0">
                <a:latin typeface="Calibri"/>
                <a:cs typeface="Calibri"/>
              </a:rPr>
              <a:t>to</a:t>
            </a:r>
            <a:r>
              <a:rPr lang="en-US" sz="1200" dirty="0" smtClean="0">
                <a:latin typeface="Calibri"/>
                <a:cs typeface="Calibri"/>
              </a:rPr>
              <a:t> </a:t>
            </a:r>
            <a:r>
              <a:rPr lang="en-US" sz="1200" spc="-5" dirty="0" smtClean="0">
                <a:latin typeface="Calibri"/>
                <a:cs typeface="Calibri"/>
              </a:rPr>
              <a:t>whom</a:t>
            </a:r>
            <a:r>
              <a:rPr lang="en-US" sz="1200" spc="15" dirty="0" smtClean="0">
                <a:latin typeface="Calibri"/>
                <a:cs typeface="Calibri"/>
              </a:rPr>
              <a:t> </a:t>
            </a:r>
            <a:r>
              <a:rPr lang="en-US" sz="1200" dirty="0" smtClean="0">
                <a:latin typeface="Calibri"/>
                <a:cs typeface="Calibri"/>
              </a:rPr>
              <a:t>the </a:t>
            </a:r>
            <a:r>
              <a:rPr lang="en-US" sz="1200" spc="-10" dirty="0" smtClean="0">
                <a:latin typeface="Calibri"/>
                <a:cs typeface="Calibri"/>
              </a:rPr>
              <a:t>Data</a:t>
            </a:r>
            <a:r>
              <a:rPr lang="en-US" sz="1200" spc="-15" dirty="0" smtClean="0">
                <a:latin typeface="Calibri"/>
                <a:cs typeface="Calibri"/>
              </a:rPr>
              <a:t> </a:t>
            </a:r>
            <a:r>
              <a:rPr lang="en-US" sz="1200" spc="-10" dirty="0" smtClean="0">
                <a:latin typeface="Calibri"/>
                <a:cs typeface="Calibri"/>
              </a:rPr>
              <a:t>Controller </a:t>
            </a:r>
            <a:r>
              <a:rPr lang="en-US" sz="1200" spc="-5" dirty="0" smtClean="0">
                <a:latin typeface="Calibri"/>
                <a:cs typeface="Calibri"/>
              </a:rPr>
              <a:t>intends</a:t>
            </a:r>
            <a:r>
              <a:rPr lang="en-US" sz="1200" spc="-20" dirty="0" smtClean="0">
                <a:latin typeface="Calibri"/>
                <a:cs typeface="Calibri"/>
              </a:rPr>
              <a:t> </a:t>
            </a:r>
            <a:r>
              <a:rPr lang="en-US" sz="1200" spc="-5" dirty="0" smtClean="0">
                <a:latin typeface="Calibri"/>
                <a:cs typeface="Calibri"/>
              </a:rPr>
              <a:t>to</a:t>
            </a:r>
            <a:r>
              <a:rPr lang="en-US" sz="1200" dirty="0" smtClean="0">
                <a:latin typeface="Calibri"/>
                <a:cs typeface="Calibri"/>
              </a:rPr>
              <a:t> </a:t>
            </a:r>
            <a:r>
              <a:rPr lang="en-US" sz="1200" spc="-5" dirty="0" smtClean="0">
                <a:latin typeface="Calibri"/>
                <a:cs typeface="Calibri"/>
              </a:rPr>
              <a:t>disclose</a:t>
            </a:r>
            <a:r>
              <a:rPr lang="en-US" sz="1200" spc="25" dirty="0" smtClean="0">
                <a:latin typeface="Calibri"/>
                <a:cs typeface="Calibri"/>
              </a:rPr>
              <a:t> </a:t>
            </a:r>
            <a:r>
              <a:rPr lang="en-US" sz="1200" dirty="0" smtClean="0">
                <a:latin typeface="Calibri"/>
                <a:cs typeface="Calibri"/>
              </a:rPr>
              <a:t>the</a:t>
            </a:r>
            <a:r>
              <a:rPr lang="en-US" sz="1200" spc="-10" dirty="0" smtClean="0">
                <a:latin typeface="Calibri"/>
                <a:cs typeface="Calibri"/>
              </a:rPr>
              <a:t> </a:t>
            </a:r>
            <a:r>
              <a:rPr lang="en-US" sz="1200" spc="-5" dirty="0" smtClean="0">
                <a:latin typeface="Calibri"/>
                <a:cs typeface="Calibri"/>
              </a:rPr>
              <a:t>data;</a:t>
            </a:r>
            <a:endParaRPr lang="en-US" sz="1200" dirty="0" smtClean="0">
              <a:latin typeface="Calibri"/>
              <a:cs typeface="Calibri"/>
            </a:endParaRPr>
          </a:p>
          <a:p>
            <a:pPr marL="698500" lvl="1" indent="-229235">
              <a:spcBef>
                <a:spcPts val="75"/>
              </a:spcBef>
              <a:buFont typeface="Arial"/>
              <a:buChar char="•"/>
              <a:tabLst>
                <a:tab pos="698500" algn="l"/>
                <a:tab pos="699135" algn="l"/>
              </a:tabLst>
            </a:pPr>
            <a:r>
              <a:rPr lang="en-US" sz="1200" dirty="0" smtClean="0">
                <a:latin typeface="Calibri"/>
                <a:cs typeface="Calibri"/>
              </a:rPr>
              <a:t>the</a:t>
            </a:r>
            <a:r>
              <a:rPr lang="en-US" sz="1200" spc="-15" dirty="0" smtClean="0">
                <a:latin typeface="Calibri"/>
                <a:cs typeface="Calibri"/>
              </a:rPr>
              <a:t> </a:t>
            </a:r>
            <a:r>
              <a:rPr lang="en-US" sz="1200" dirty="0" smtClean="0">
                <a:latin typeface="Calibri"/>
                <a:cs typeface="Calibri"/>
              </a:rPr>
              <a:t>names</a:t>
            </a:r>
            <a:r>
              <a:rPr lang="en-US" sz="1200" spc="10" dirty="0" smtClean="0">
                <a:latin typeface="Calibri"/>
                <a:cs typeface="Calibri"/>
              </a:rPr>
              <a:t> </a:t>
            </a:r>
            <a:r>
              <a:rPr lang="en-US" sz="1200" dirty="0" smtClean="0">
                <a:latin typeface="Calibri"/>
                <a:cs typeface="Calibri"/>
              </a:rPr>
              <a:t>of </a:t>
            </a:r>
            <a:r>
              <a:rPr lang="en-US" sz="1200" spc="-5" dirty="0" smtClean="0">
                <a:latin typeface="Calibri"/>
                <a:cs typeface="Calibri"/>
              </a:rPr>
              <a:t>territories</a:t>
            </a:r>
            <a:r>
              <a:rPr lang="en-US" sz="1200" spc="-25" dirty="0" smtClean="0">
                <a:latin typeface="Calibri"/>
                <a:cs typeface="Calibri"/>
              </a:rPr>
              <a:t> </a:t>
            </a:r>
            <a:r>
              <a:rPr lang="en-US" sz="1200" spc="-5" dirty="0" smtClean="0">
                <a:latin typeface="Calibri"/>
                <a:cs typeface="Calibri"/>
              </a:rPr>
              <a:t>outside</a:t>
            </a:r>
            <a:r>
              <a:rPr lang="en-US" sz="1200" spc="5" dirty="0" smtClean="0">
                <a:latin typeface="Calibri"/>
                <a:cs typeface="Calibri"/>
              </a:rPr>
              <a:t> </a:t>
            </a:r>
            <a:r>
              <a:rPr lang="en-US" sz="1200" dirty="0" smtClean="0">
                <a:latin typeface="Calibri"/>
                <a:cs typeface="Calibri"/>
              </a:rPr>
              <a:t>the</a:t>
            </a:r>
            <a:r>
              <a:rPr lang="en-US" sz="1200" spc="-10" dirty="0" smtClean="0">
                <a:latin typeface="Calibri"/>
                <a:cs typeface="Calibri"/>
              </a:rPr>
              <a:t> </a:t>
            </a:r>
            <a:r>
              <a:rPr lang="en-US" sz="1200" dirty="0" smtClean="0">
                <a:latin typeface="Calibri"/>
                <a:cs typeface="Calibri"/>
              </a:rPr>
              <a:t>EU</a:t>
            </a:r>
            <a:r>
              <a:rPr lang="en-US" sz="1200" spc="5" dirty="0" smtClean="0">
                <a:latin typeface="Calibri"/>
                <a:cs typeface="Calibri"/>
              </a:rPr>
              <a:t> </a:t>
            </a:r>
            <a:r>
              <a:rPr lang="en-US" sz="1200" spc="-5" dirty="0" smtClean="0">
                <a:latin typeface="Calibri"/>
                <a:cs typeface="Calibri"/>
              </a:rPr>
              <a:t>to</a:t>
            </a:r>
            <a:r>
              <a:rPr lang="en-US" sz="1200" spc="10" dirty="0" smtClean="0">
                <a:latin typeface="Calibri"/>
                <a:cs typeface="Calibri"/>
              </a:rPr>
              <a:t> </a:t>
            </a:r>
            <a:r>
              <a:rPr lang="en-US" sz="1200" spc="-5" dirty="0" smtClean="0">
                <a:latin typeface="Calibri"/>
                <a:cs typeface="Calibri"/>
              </a:rPr>
              <a:t>which</a:t>
            </a:r>
            <a:r>
              <a:rPr lang="en-US" sz="1200" dirty="0" smtClean="0">
                <a:latin typeface="Calibri"/>
                <a:cs typeface="Calibri"/>
              </a:rPr>
              <a:t> the</a:t>
            </a:r>
            <a:r>
              <a:rPr lang="en-US" sz="1200" spc="5" dirty="0" smtClean="0">
                <a:latin typeface="Calibri"/>
                <a:cs typeface="Calibri"/>
              </a:rPr>
              <a:t> </a:t>
            </a:r>
            <a:r>
              <a:rPr lang="en-US" sz="1200" spc="-10" dirty="0" smtClean="0">
                <a:latin typeface="Calibri"/>
                <a:cs typeface="Calibri"/>
              </a:rPr>
              <a:t>Data</a:t>
            </a:r>
            <a:r>
              <a:rPr lang="en-US" sz="1200" spc="-15" dirty="0" smtClean="0">
                <a:latin typeface="Calibri"/>
                <a:cs typeface="Calibri"/>
              </a:rPr>
              <a:t> </a:t>
            </a:r>
            <a:r>
              <a:rPr lang="en-US" sz="1200" spc="-10" dirty="0" smtClean="0">
                <a:latin typeface="Calibri"/>
                <a:cs typeface="Calibri"/>
              </a:rPr>
              <a:t>Controller </a:t>
            </a:r>
            <a:r>
              <a:rPr lang="en-US" sz="1200" spc="-5" dirty="0" smtClean="0">
                <a:latin typeface="Calibri"/>
                <a:cs typeface="Calibri"/>
              </a:rPr>
              <a:t>intends</a:t>
            </a:r>
            <a:r>
              <a:rPr lang="en-US" sz="1200" spc="-15" dirty="0" smtClean="0">
                <a:latin typeface="Calibri"/>
                <a:cs typeface="Calibri"/>
              </a:rPr>
              <a:t> </a:t>
            </a:r>
            <a:r>
              <a:rPr lang="en-US" sz="1200" spc="-5" dirty="0" smtClean="0">
                <a:latin typeface="Calibri"/>
                <a:cs typeface="Calibri"/>
              </a:rPr>
              <a:t>to</a:t>
            </a:r>
            <a:r>
              <a:rPr lang="en-US" sz="1200" dirty="0" smtClean="0">
                <a:latin typeface="Calibri"/>
                <a:cs typeface="Calibri"/>
              </a:rPr>
              <a:t> </a:t>
            </a:r>
            <a:r>
              <a:rPr lang="en-US" sz="1200" spc="-10" dirty="0" smtClean="0">
                <a:latin typeface="Calibri"/>
                <a:cs typeface="Calibri"/>
              </a:rPr>
              <a:t>transfer</a:t>
            </a:r>
            <a:r>
              <a:rPr lang="en-US" sz="1200" spc="-20" dirty="0" smtClean="0">
                <a:latin typeface="Calibri"/>
                <a:cs typeface="Calibri"/>
              </a:rPr>
              <a:t> </a:t>
            </a:r>
            <a:r>
              <a:rPr lang="en-US" sz="1200" dirty="0" smtClean="0">
                <a:latin typeface="Calibri"/>
                <a:cs typeface="Calibri"/>
              </a:rPr>
              <a:t>the</a:t>
            </a:r>
            <a:r>
              <a:rPr lang="en-US" sz="1200" spc="-15" dirty="0" smtClean="0">
                <a:latin typeface="Calibri"/>
                <a:cs typeface="Calibri"/>
              </a:rPr>
              <a:t> </a:t>
            </a:r>
            <a:r>
              <a:rPr lang="en-US" sz="1200" spc="-5" dirty="0" smtClean="0">
                <a:latin typeface="Calibri"/>
                <a:cs typeface="Calibri"/>
              </a:rPr>
              <a:t>data.</a:t>
            </a:r>
            <a:endParaRPr lang="en-US" sz="1200" dirty="0" smtClean="0">
              <a:latin typeface="Calibri"/>
              <a:cs typeface="Calibri"/>
            </a:endParaRPr>
          </a:p>
          <a:p>
            <a:pPr lvl="1">
              <a:buFont typeface="Arial"/>
              <a:buChar char="•"/>
            </a:pPr>
            <a:endParaRPr lang="en-US" dirty="0" smtClean="0">
              <a:latin typeface="Calibri"/>
              <a:cs typeface="Calibri"/>
            </a:endParaRPr>
          </a:p>
          <a:p>
            <a:pPr lvl="1" indent="-320040">
              <a:lnSpc>
                <a:spcPct val="80000"/>
              </a:lnSpc>
              <a:spcBef>
                <a:spcPts val="20"/>
              </a:spcBef>
              <a:buClr>
                <a:schemeClr val="accent1"/>
              </a:buClr>
              <a:buSzPts val="1440"/>
              <a:buFont typeface="Noto Sans Symbols"/>
              <a:buChar char="•"/>
            </a:pPr>
            <a:endParaRPr lang="en-US" spc="-5" dirty="0" smtClean="0">
              <a:solidFill>
                <a:srgbClr val="3F3F3F"/>
              </a:solidFill>
              <a:latin typeface="Calibri"/>
              <a:ea typeface="Trebuchet MS"/>
              <a:cs typeface="Calibri"/>
              <a:sym typeface="Trebuchet MS"/>
            </a:endParaRPr>
          </a:p>
          <a:p>
            <a:pPr marL="140970" indent="-320040">
              <a:lnSpc>
                <a:spcPct val="80000"/>
              </a:lnSpc>
              <a:buClr>
                <a:schemeClr val="accent1"/>
              </a:buClr>
              <a:buSzPts val="1440"/>
              <a:buFont typeface="Wingdings" pitchFamily="2" charset="2"/>
              <a:buChar char="Ø"/>
              <a:tabLst>
                <a:tab pos="140970" algn="l"/>
              </a:tabLst>
            </a:pPr>
            <a:r>
              <a:rPr lang="en-US" spc="-5" dirty="0" smtClean="0">
                <a:solidFill>
                  <a:srgbClr val="3F3F3F"/>
                </a:solidFill>
                <a:latin typeface="Calibri"/>
                <a:ea typeface="Trebuchet MS"/>
                <a:cs typeface="Calibri"/>
                <a:sym typeface="Trebuchet MS"/>
              </a:rPr>
              <a:t>Failure to register is a strict liability offence, subject to a maximum £5000 fine in the Magistrates’ Court or an unlimited fine in the  Crown </a:t>
            </a:r>
            <a:r>
              <a:rPr lang="en-US" spc="-5" dirty="0" smtClean="0">
                <a:solidFill>
                  <a:srgbClr val="3F3F3F"/>
                </a:solidFill>
                <a:latin typeface="Calibri"/>
                <a:ea typeface="Trebuchet MS"/>
                <a:cs typeface="Calibri"/>
                <a:sym typeface="Trebuchet MS"/>
              </a:rPr>
              <a:t>Court.</a:t>
            </a:r>
          </a:p>
          <a:p>
            <a:pPr marL="140970" indent="-320040">
              <a:lnSpc>
                <a:spcPct val="80000"/>
              </a:lnSpc>
              <a:buClr>
                <a:schemeClr val="accent1"/>
              </a:buClr>
              <a:buSzPts val="1440"/>
              <a:buFont typeface="Wingdings" pitchFamily="2" charset="2"/>
              <a:buChar char="Ø"/>
              <a:tabLst>
                <a:tab pos="140970" algn="l"/>
              </a:tabLst>
            </a:pPr>
            <a:endParaRPr lang="en-US" sz="1200" spc="-5" dirty="0" smtClean="0">
              <a:solidFill>
                <a:srgbClr val="3F3F3F"/>
              </a:solidFill>
              <a:latin typeface="Calibri"/>
              <a:cs typeface="Calibri"/>
              <a:sym typeface="Trebuchet MS"/>
            </a:endParaRPr>
          </a:p>
          <a:p>
            <a:pPr marL="140970" indent="-320040">
              <a:lnSpc>
                <a:spcPct val="80000"/>
              </a:lnSpc>
              <a:buClr>
                <a:schemeClr val="accent1"/>
              </a:buClr>
              <a:buSzPts val="1440"/>
              <a:buFont typeface="Wingdings" pitchFamily="2" charset="2"/>
              <a:buChar char="Ø"/>
              <a:tabLst>
                <a:tab pos="140970" algn="l"/>
              </a:tabLst>
            </a:pPr>
            <a:r>
              <a:rPr lang="en-US" sz="1200" spc="-10" dirty="0" smtClean="0">
                <a:latin typeface="Calibri"/>
                <a:cs typeface="Calibri"/>
              </a:rPr>
              <a:t>Operating</a:t>
            </a:r>
            <a:r>
              <a:rPr lang="en-US" sz="1200" spc="95" dirty="0" smtClean="0">
                <a:latin typeface="Calibri"/>
                <a:cs typeface="Calibri"/>
              </a:rPr>
              <a:t> </a:t>
            </a:r>
            <a:r>
              <a:rPr lang="en-US" sz="1200" spc="-5" dirty="0" smtClean="0">
                <a:latin typeface="Calibri"/>
                <a:cs typeface="Calibri"/>
              </a:rPr>
              <a:t>outside</a:t>
            </a:r>
            <a:r>
              <a:rPr lang="en-US" sz="1200" spc="90" dirty="0" smtClean="0">
                <a:latin typeface="Calibri"/>
                <a:cs typeface="Calibri"/>
              </a:rPr>
              <a:t> </a:t>
            </a:r>
            <a:r>
              <a:rPr lang="en-US" sz="1200" dirty="0" smtClean="0">
                <a:latin typeface="Calibri"/>
                <a:cs typeface="Calibri"/>
              </a:rPr>
              <a:t>the</a:t>
            </a:r>
            <a:r>
              <a:rPr lang="en-US" sz="1200" spc="80" dirty="0" smtClean="0">
                <a:latin typeface="Calibri"/>
                <a:cs typeface="Calibri"/>
              </a:rPr>
              <a:t> </a:t>
            </a:r>
            <a:r>
              <a:rPr lang="en-US" sz="1200" spc="-5" dirty="0" smtClean="0">
                <a:latin typeface="Calibri"/>
                <a:cs typeface="Calibri"/>
              </a:rPr>
              <a:t>terms</a:t>
            </a:r>
            <a:r>
              <a:rPr lang="en-US" sz="1200" spc="95" dirty="0" smtClean="0">
                <a:latin typeface="Calibri"/>
                <a:cs typeface="Calibri"/>
              </a:rPr>
              <a:t> </a:t>
            </a:r>
            <a:r>
              <a:rPr lang="en-US" sz="1200" dirty="0" smtClean="0">
                <a:latin typeface="Calibri"/>
                <a:cs typeface="Calibri"/>
              </a:rPr>
              <a:t>of</a:t>
            </a:r>
            <a:r>
              <a:rPr lang="en-US" sz="1200" spc="85" dirty="0" smtClean="0">
                <a:latin typeface="Calibri"/>
                <a:cs typeface="Calibri"/>
              </a:rPr>
              <a:t> </a:t>
            </a:r>
            <a:r>
              <a:rPr lang="en-US" sz="1200" spc="-10" dirty="0" smtClean="0">
                <a:latin typeface="Calibri"/>
                <a:cs typeface="Calibri"/>
              </a:rPr>
              <a:t>registration</a:t>
            </a:r>
            <a:r>
              <a:rPr lang="en-US" sz="1200" spc="105" dirty="0" smtClean="0">
                <a:latin typeface="Calibri"/>
                <a:cs typeface="Calibri"/>
              </a:rPr>
              <a:t> </a:t>
            </a:r>
            <a:r>
              <a:rPr lang="en-US" sz="1200" dirty="0" smtClean="0">
                <a:latin typeface="Calibri"/>
                <a:cs typeface="Calibri"/>
              </a:rPr>
              <a:t>is</a:t>
            </a:r>
            <a:r>
              <a:rPr lang="en-US" sz="1200" spc="95" dirty="0" smtClean="0">
                <a:latin typeface="Calibri"/>
                <a:cs typeface="Calibri"/>
              </a:rPr>
              <a:t> </a:t>
            </a:r>
            <a:r>
              <a:rPr lang="en-US" sz="1200" dirty="0" smtClean="0">
                <a:latin typeface="Calibri"/>
                <a:cs typeface="Calibri"/>
              </a:rPr>
              <a:t>also</a:t>
            </a:r>
            <a:r>
              <a:rPr lang="en-US" sz="1200" spc="90" dirty="0" smtClean="0">
                <a:latin typeface="Calibri"/>
                <a:cs typeface="Calibri"/>
              </a:rPr>
              <a:t> </a:t>
            </a:r>
            <a:r>
              <a:rPr lang="en-US" sz="1200" dirty="0" smtClean="0">
                <a:latin typeface="Calibri"/>
                <a:cs typeface="Calibri"/>
              </a:rPr>
              <a:t>an</a:t>
            </a:r>
            <a:r>
              <a:rPr lang="en-US" sz="1200" spc="100" dirty="0" smtClean="0">
                <a:latin typeface="Calibri"/>
                <a:cs typeface="Calibri"/>
              </a:rPr>
              <a:t> </a:t>
            </a:r>
            <a:r>
              <a:rPr lang="en-US" sz="1200" spc="-10" dirty="0" smtClean="0">
                <a:latin typeface="Calibri"/>
                <a:cs typeface="Calibri"/>
              </a:rPr>
              <a:t>offence.</a:t>
            </a:r>
            <a:r>
              <a:rPr lang="en-US" sz="1200" spc="90" dirty="0" smtClean="0">
                <a:latin typeface="Calibri"/>
                <a:cs typeface="Calibri"/>
              </a:rPr>
              <a:t> </a:t>
            </a:r>
            <a:r>
              <a:rPr lang="en-US" sz="1200" spc="-5" dirty="0" smtClean="0">
                <a:latin typeface="Calibri"/>
                <a:cs typeface="Calibri"/>
              </a:rPr>
              <a:t>Same</a:t>
            </a:r>
            <a:r>
              <a:rPr lang="en-US" sz="1200" spc="100" dirty="0" smtClean="0">
                <a:latin typeface="Calibri"/>
                <a:cs typeface="Calibri"/>
              </a:rPr>
              <a:t> </a:t>
            </a:r>
            <a:r>
              <a:rPr lang="en-US" sz="1200" spc="-5" dirty="0" smtClean="0">
                <a:latin typeface="Calibri"/>
                <a:cs typeface="Calibri"/>
              </a:rPr>
              <a:t>penalty</a:t>
            </a:r>
            <a:r>
              <a:rPr lang="en-US" sz="1200" spc="95" dirty="0" smtClean="0">
                <a:latin typeface="Calibri"/>
                <a:cs typeface="Calibri"/>
              </a:rPr>
              <a:t> </a:t>
            </a:r>
            <a:r>
              <a:rPr lang="en-US" sz="1200" dirty="0" smtClean="0">
                <a:latin typeface="Calibri"/>
                <a:cs typeface="Calibri"/>
              </a:rPr>
              <a:t>as</a:t>
            </a:r>
            <a:r>
              <a:rPr lang="en-US" sz="1200" spc="90" dirty="0" smtClean="0">
                <a:latin typeface="Calibri"/>
                <a:cs typeface="Calibri"/>
              </a:rPr>
              <a:t> </a:t>
            </a:r>
            <a:r>
              <a:rPr lang="en-US" sz="1200" spc="-5" dirty="0" smtClean="0">
                <a:latin typeface="Calibri"/>
                <a:cs typeface="Calibri"/>
              </a:rPr>
              <a:t>above,</a:t>
            </a:r>
            <a:r>
              <a:rPr lang="en-US" sz="1200" spc="85" dirty="0" smtClean="0">
                <a:latin typeface="Calibri"/>
                <a:cs typeface="Calibri"/>
              </a:rPr>
              <a:t> </a:t>
            </a:r>
            <a:r>
              <a:rPr lang="en-US" sz="1200" spc="-10" dirty="0" smtClean="0">
                <a:latin typeface="Calibri"/>
                <a:cs typeface="Calibri"/>
              </a:rPr>
              <a:t>but</a:t>
            </a:r>
            <a:r>
              <a:rPr lang="en-US" sz="1200" spc="95" dirty="0" smtClean="0">
                <a:latin typeface="Calibri"/>
                <a:cs typeface="Calibri"/>
              </a:rPr>
              <a:t> </a:t>
            </a:r>
            <a:r>
              <a:rPr lang="en-US" sz="1200" dirty="0" smtClean="0">
                <a:latin typeface="Calibri"/>
                <a:cs typeface="Calibri"/>
              </a:rPr>
              <a:t>a</a:t>
            </a:r>
            <a:r>
              <a:rPr lang="en-US" sz="1200" spc="95" dirty="0" smtClean="0">
                <a:latin typeface="Calibri"/>
                <a:cs typeface="Calibri"/>
              </a:rPr>
              <a:t> </a:t>
            </a:r>
            <a:r>
              <a:rPr lang="en-US" sz="1200" spc="-10" dirty="0" err="1" smtClean="0">
                <a:latin typeface="Calibri"/>
                <a:cs typeface="Calibri"/>
              </a:rPr>
              <a:t>defence</a:t>
            </a:r>
            <a:r>
              <a:rPr lang="en-US" sz="1200" spc="100" dirty="0" smtClean="0">
                <a:latin typeface="Calibri"/>
                <a:cs typeface="Calibri"/>
              </a:rPr>
              <a:t> </a:t>
            </a:r>
            <a:r>
              <a:rPr lang="en-US" sz="1200" dirty="0" smtClean="0">
                <a:latin typeface="Calibri"/>
                <a:cs typeface="Calibri"/>
              </a:rPr>
              <a:t>is</a:t>
            </a:r>
            <a:r>
              <a:rPr lang="en-US" sz="1200" spc="90" dirty="0" smtClean="0">
                <a:latin typeface="Calibri"/>
                <a:cs typeface="Calibri"/>
              </a:rPr>
              <a:t> </a:t>
            </a:r>
            <a:r>
              <a:rPr lang="en-US" sz="1200" spc="-5" dirty="0" smtClean="0">
                <a:latin typeface="Calibri"/>
                <a:cs typeface="Calibri"/>
              </a:rPr>
              <a:t>available</a:t>
            </a:r>
            <a:r>
              <a:rPr lang="en-US" sz="1200" spc="100" dirty="0" smtClean="0">
                <a:latin typeface="Calibri"/>
                <a:cs typeface="Calibri"/>
              </a:rPr>
              <a:t> </a:t>
            </a:r>
            <a:r>
              <a:rPr lang="en-US" sz="1200" spc="-10" dirty="0" smtClean="0">
                <a:latin typeface="Calibri"/>
                <a:cs typeface="Calibri"/>
              </a:rPr>
              <a:t>if</a:t>
            </a:r>
            <a:r>
              <a:rPr lang="en-US" sz="1200" spc="85" dirty="0" smtClean="0">
                <a:latin typeface="Calibri"/>
                <a:cs typeface="Calibri"/>
              </a:rPr>
              <a:t> </a:t>
            </a:r>
            <a:r>
              <a:rPr lang="en-US" sz="1200" dirty="0" smtClean="0">
                <a:latin typeface="Calibri"/>
                <a:cs typeface="Calibri"/>
              </a:rPr>
              <a:t>due</a:t>
            </a:r>
            <a:r>
              <a:rPr lang="en-US" sz="1200" spc="90" dirty="0" smtClean="0">
                <a:latin typeface="Calibri"/>
                <a:cs typeface="Calibri"/>
              </a:rPr>
              <a:t> </a:t>
            </a:r>
            <a:r>
              <a:rPr lang="en-US" sz="1200" spc="-10" dirty="0" smtClean="0">
                <a:latin typeface="Calibri"/>
                <a:cs typeface="Calibri"/>
              </a:rPr>
              <a:t>care</a:t>
            </a:r>
            <a:r>
              <a:rPr lang="en-US" sz="1200" spc="100" dirty="0" smtClean="0">
                <a:latin typeface="Calibri"/>
                <a:cs typeface="Calibri"/>
              </a:rPr>
              <a:t> </a:t>
            </a:r>
            <a:r>
              <a:rPr lang="en-US" sz="1200" dirty="0" smtClean="0">
                <a:latin typeface="Calibri"/>
                <a:cs typeface="Calibri"/>
              </a:rPr>
              <a:t>has</a:t>
            </a:r>
            <a:r>
              <a:rPr lang="en-US" sz="1200" spc="90" dirty="0" smtClean="0">
                <a:latin typeface="Calibri"/>
                <a:cs typeface="Calibri"/>
              </a:rPr>
              <a:t> </a:t>
            </a:r>
            <a:r>
              <a:rPr lang="en-US" sz="1200" spc="-10" dirty="0" smtClean="0">
                <a:latin typeface="Calibri"/>
                <a:cs typeface="Calibri"/>
              </a:rPr>
              <a:t>been</a:t>
            </a:r>
            <a:endParaRPr lang="en-US" sz="1200" dirty="0" smtClean="0">
              <a:latin typeface="Calibri"/>
              <a:cs typeface="Calibri"/>
            </a:endParaRPr>
          </a:p>
          <a:p>
            <a:pPr marL="241300">
              <a:lnSpc>
                <a:spcPts val="1225"/>
              </a:lnSpc>
            </a:pPr>
            <a:r>
              <a:rPr lang="en-US" sz="1200" spc="-10" dirty="0" smtClean="0">
                <a:latin typeface="Calibri"/>
                <a:cs typeface="Calibri"/>
              </a:rPr>
              <a:t>taken.</a:t>
            </a:r>
            <a:endParaRPr lang="en-US" sz="1200" dirty="0" smtClean="0">
              <a:latin typeface="Calibri"/>
              <a:cs typeface="Calibri"/>
            </a:endParaRPr>
          </a:p>
          <a:p>
            <a:endParaRPr lang="en-US" sz="1200" dirty="0" smtClean="0">
              <a:latin typeface="Calibri"/>
              <a:cs typeface="Calibri"/>
            </a:endParaRPr>
          </a:p>
          <a:p>
            <a:pPr>
              <a:spcBef>
                <a:spcPts val="20"/>
              </a:spcBef>
            </a:pPr>
            <a:endParaRPr lang="en-US" sz="1250" dirty="0" smtClean="0">
              <a:latin typeface="Calibri"/>
              <a:cs typeface="Calibri"/>
            </a:endParaRPr>
          </a:p>
          <a:p>
            <a:pPr marL="241300" marR="5715" indent="-228600">
              <a:lnSpc>
                <a:spcPct val="70000"/>
              </a:lnSpc>
            </a:pPr>
            <a:r>
              <a:rPr lang="en-US" sz="1200" b="1" dirty="0" smtClean="0">
                <a:latin typeface="Calibri"/>
                <a:cs typeface="Calibri"/>
              </a:rPr>
              <a:t>Q.</a:t>
            </a:r>
            <a:r>
              <a:rPr lang="en-US" sz="1200" b="1" spc="140" dirty="0" smtClean="0">
                <a:latin typeface="Calibri"/>
                <a:cs typeface="Calibri"/>
              </a:rPr>
              <a:t> </a:t>
            </a:r>
            <a:r>
              <a:rPr lang="en-US" sz="1200" b="1" spc="-25" dirty="0" smtClean="0">
                <a:latin typeface="Calibri"/>
                <a:cs typeface="Calibri"/>
              </a:rPr>
              <a:t>Your</a:t>
            </a:r>
            <a:r>
              <a:rPr lang="en-US" sz="1200" b="1" spc="150" dirty="0" smtClean="0">
                <a:latin typeface="Calibri"/>
                <a:cs typeface="Calibri"/>
              </a:rPr>
              <a:t> </a:t>
            </a:r>
            <a:r>
              <a:rPr lang="en-US" sz="1200" b="1" spc="-10" dirty="0" smtClean="0">
                <a:latin typeface="Calibri"/>
                <a:cs typeface="Calibri"/>
              </a:rPr>
              <a:t>registration</a:t>
            </a:r>
            <a:r>
              <a:rPr lang="en-US" sz="1200" b="1" spc="145" dirty="0" smtClean="0">
                <a:latin typeface="Calibri"/>
                <a:cs typeface="Calibri"/>
              </a:rPr>
              <a:t> </a:t>
            </a:r>
            <a:r>
              <a:rPr lang="en-US" sz="1200" b="1" spc="-5" dirty="0" smtClean="0">
                <a:latin typeface="Calibri"/>
                <a:cs typeface="Calibri"/>
              </a:rPr>
              <a:t>allows</a:t>
            </a:r>
            <a:r>
              <a:rPr lang="en-US" sz="1200" b="1" spc="140" dirty="0" smtClean="0">
                <a:latin typeface="Calibri"/>
                <a:cs typeface="Calibri"/>
              </a:rPr>
              <a:t> </a:t>
            </a:r>
            <a:r>
              <a:rPr lang="en-US" sz="1200" b="1" spc="-10" dirty="0" smtClean="0">
                <a:latin typeface="Calibri"/>
                <a:cs typeface="Calibri"/>
              </a:rPr>
              <a:t>you</a:t>
            </a:r>
            <a:r>
              <a:rPr lang="en-US" sz="1200" b="1" spc="145" dirty="0" smtClean="0">
                <a:latin typeface="Calibri"/>
                <a:cs typeface="Calibri"/>
              </a:rPr>
              <a:t> </a:t>
            </a:r>
            <a:r>
              <a:rPr lang="en-US" sz="1200" b="1" spc="-5" dirty="0" smtClean="0">
                <a:latin typeface="Calibri"/>
                <a:cs typeface="Calibri"/>
              </a:rPr>
              <a:t>to</a:t>
            </a:r>
            <a:r>
              <a:rPr lang="en-US" sz="1200" b="1" spc="140" dirty="0" smtClean="0">
                <a:latin typeface="Calibri"/>
                <a:cs typeface="Calibri"/>
              </a:rPr>
              <a:t> </a:t>
            </a:r>
            <a:r>
              <a:rPr lang="en-US" sz="1200" b="1" spc="-15" dirty="0" smtClean="0">
                <a:latin typeface="Calibri"/>
                <a:cs typeface="Calibri"/>
              </a:rPr>
              <a:t>transfer</a:t>
            </a:r>
            <a:r>
              <a:rPr lang="en-US" sz="1200" b="1" spc="145" dirty="0" smtClean="0">
                <a:latin typeface="Calibri"/>
                <a:cs typeface="Calibri"/>
              </a:rPr>
              <a:t> </a:t>
            </a:r>
            <a:r>
              <a:rPr lang="en-US" sz="1200" b="1" spc="-10" dirty="0" smtClean="0">
                <a:latin typeface="Calibri"/>
                <a:cs typeface="Calibri"/>
              </a:rPr>
              <a:t>data</a:t>
            </a:r>
            <a:r>
              <a:rPr lang="en-US" sz="1200" b="1" spc="125" dirty="0" smtClean="0">
                <a:latin typeface="Calibri"/>
                <a:cs typeface="Calibri"/>
              </a:rPr>
              <a:t> </a:t>
            </a:r>
            <a:r>
              <a:rPr lang="en-US" sz="1200" b="1" spc="-5" dirty="0" smtClean="0">
                <a:latin typeface="Calibri"/>
                <a:cs typeface="Calibri"/>
              </a:rPr>
              <a:t>to</a:t>
            </a:r>
            <a:r>
              <a:rPr lang="en-US" sz="1200" b="1" spc="140" dirty="0" smtClean="0">
                <a:latin typeface="Calibri"/>
                <a:cs typeface="Calibri"/>
              </a:rPr>
              <a:t> </a:t>
            </a:r>
            <a:r>
              <a:rPr lang="en-US" sz="1200" b="1" spc="-10" dirty="0" smtClean="0">
                <a:latin typeface="Calibri"/>
                <a:cs typeface="Calibri"/>
              </a:rPr>
              <a:t>France,</a:t>
            </a:r>
            <a:r>
              <a:rPr lang="en-US" sz="1200" b="1" spc="140" dirty="0" smtClean="0">
                <a:latin typeface="Calibri"/>
                <a:cs typeface="Calibri"/>
              </a:rPr>
              <a:t> </a:t>
            </a:r>
            <a:r>
              <a:rPr lang="en-US" sz="1200" b="1" dirty="0" smtClean="0">
                <a:latin typeface="Calibri"/>
                <a:cs typeface="Calibri"/>
              </a:rPr>
              <a:t>but</a:t>
            </a:r>
            <a:r>
              <a:rPr lang="en-US" sz="1200" b="1" spc="140" dirty="0" smtClean="0">
                <a:latin typeface="Calibri"/>
                <a:cs typeface="Calibri"/>
              </a:rPr>
              <a:t> </a:t>
            </a:r>
            <a:r>
              <a:rPr lang="en-US" sz="1200" b="1" dirty="0" smtClean="0">
                <a:latin typeface="Calibri"/>
                <a:cs typeface="Calibri"/>
              </a:rPr>
              <a:t>due</a:t>
            </a:r>
            <a:r>
              <a:rPr lang="en-US" sz="1200" b="1" spc="135" dirty="0" smtClean="0">
                <a:latin typeface="Calibri"/>
                <a:cs typeface="Calibri"/>
              </a:rPr>
              <a:t> </a:t>
            </a:r>
            <a:r>
              <a:rPr lang="en-US" sz="1200" b="1" spc="-5" dirty="0" smtClean="0">
                <a:latin typeface="Calibri"/>
                <a:cs typeface="Calibri"/>
              </a:rPr>
              <a:t>to</a:t>
            </a:r>
            <a:r>
              <a:rPr lang="en-US" sz="1200" b="1" spc="140" dirty="0" smtClean="0">
                <a:latin typeface="Calibri"/>
                <a:cs typeface="Calibri"/>
              </a:rPr>
              <a:t> </a:t>
            </a:r>
            <a:r>
              <a:rPr lang="en-US" sz="1200" b="1" spc="-10" dirty="0" smtClean="0">
                <a:latin typeface="Calibri"/>
                <a:cs typeface="Calibri"/>
              </a:rPr>
              <a:t>Internet</a:t>
            </a:r>
            <a:r>
              <a:rPr lang="en-US" sz="1200" b="1" spc="145" dirty="0" smtClean="0">
                <a:latin typeface="Calibri"/>
                <a:cs typeface="Calibri"/>
              </a:rPr>
              <a:t> </a:t>
            </a:r>
            <a:r>
              <a:rPr lang="en-US" sz="1200" b="1" spc="-5" dirty="0" smtClean="0">
                <a:latin typeface="Calibri"/>
                <a:cs typeface="Calibri"/>
              </a:rPr>
              <a:t>problems</a:t>
            </a:r>
            <a:r>
              <a:rPr lang="en-US" sz="1200" b="1" spc="130" dirty="0" smtClean="0">
                <a:latin typeface="Calibri"/>
                <a:cs typeface="Calibri"/>
              </a:rPr>
              <a:t> </a:t>
            </a:r>
            <a:r>
              <a:rPr lang="en-US" sz="1200" b="1" dirty="0" smtClean="0">
                <a:latin typeface="Calibri"/>
                <a:cs typeface="Calibri"/>
              </a:rPr>
              <a:t>it</a:t>
            </a:r>
            <a:r>
              <a:rPr lang="en-US" sz="1200" b="1" spc="130" dirty="0" smtClean="0">
                <a:latin typeface="Calibri"/>
                <a:cs typeface="Calibri"/>
              </a:rPr>
              <a:t> </a:t>
            </a:r>
            <a:r>
              <a:rPr lang="en-US" sz="1200" b="1" dirty="0" smtClean="0">
                <a:latin typeface="Calibri"/>
                <a:cs typeface="Calibri"/>
              </a:rPr>
              <a:t>is</a:t>
            </a:r>
            <a:r>
              <a:rPr lang="en-US" sz="1200" b="1" spc="125" dirty="0" smtClean="0">
                <a:latin typeface="Calibri"/>
                <a:cs typeface="Calibri"/>
              </a:rPr>
              <a:t> </a:t>
            </a:r>
            <a:r>
              <a:rPr lang="en-US" sz="1200" b="1" spc="-5" dirty="0" smtClean="0">
                <a:latin typeface="Calibri"/>
                <a:cs typeface="Calibri"/>
              </a:rPr>
              <a:t>routed</a:t>
            </a:r>
            <a:r>
              <a:rPr lang="en-US" sz="1200" b="1" spc="145" dirty="0" smtClean="0">
                <a:latin typeface="Calibri"/>
                <a:cs typeface="Calibri"/>
              </a:rPr>
              <a:t> </a:t>
            </a:r>
            <a:r>
              <a:rPr lang="en-US" sz="1200" b="1" spc="-5" dirty="0" smtClean="0">
                <a:latin typeface="Calibri"/>
                <a:cs typeface="Calibri"/>
              </a:rPr>
              <a:t>via</a:t>
            </a:r>
            <a:r>
              <a:rPr lang="en-US" sz="1200" b="1" spc="135" dirty="0" smtClean="0">
                <a:latin typeface="Calibri"/>
                <a:cs typeface="Calibri"/>
              </a:rPr>
              <a:t> </a:t>
            </a:r>
            <a:r>
              <a:rPr lang="en-US" sz="1200" b="1" dirty="0" smtClean="0">
                <a:latin typeface="Calibri"/>
                <a:cs typeface="Calibri"/>
              </a:rPr>
              <a:t>the</a:t>
            </a:r>
            <a:r>
              <a:rPr lang="en-US" sz="1200" b="1" spc="135" dirty="0" smtClean="0">
                <a:latin typeface="Calibri"/>
                <a:cs typeface="Calibri"/>
              </a:rPr>
              <a:t> </a:t>
            </a:r>
            <a:r>
              <a:rPr lang="en-US" sz="1200" b="1" spc="-5" dirty="0" smtClean="0">
                <a:latin typeface="Calibri"/>
                <a:cs typeface="Calibri"/>
              </a:rPr>
              <a:t>USA.</a:t>
            </a:r>
            <a:r>
              <a:rPr lang="en-US" sz="1200" b="1" spc="140" dirty="0" smtClean="0">
                <a:latin typeface="Calibri"/>
                <a:cs typeface="Calibri"/>
              </a:rPr>
              <a:t> </a:t>
            </a:r>
            <a:r>
              <a:rPr lang="en-US" sz="1200" b="1" dirty="0" smtClean="0">
                <a:latin typeface="Calibri"/>
                <a:cs typeface="Calibri"/>
              </a:rPr>
              <a:t>Is</a:t>
            </a:r>
            <a:r>
              <a:rPr lang="en-US" sz="1200" b="1" spc="130" dirty="0" smtClean="0">
                <a:latin typeface="Calibri"/>
                <a:cs typeface="Calibri"/>
              </a:rPr>
              <a:t> </a:t>
            </a:r>
            <a:r>
              <a:rPr lang="en-US" sz="1200" b="1" spc="-5" dirty="0" smtClean="0">
                <a:latin typeface="Calibri"/>
                <a:cs typeface="Calibri"/>
              </a:rPr>
              <a:t>this</a:t>
            </a:r>
            <a:r>
              <a:rPr lang="en-US" sz="1200" b="1" spc="140" dirty="0" smtClean="0">
                <a:latin typeface="Calibri"/>
                <a:cs typeface="Calibri"/>
              </a:rPr>
              <a:t> </a:t>
            </a:r>
            <a:r>
              <a:rPr lang="en-US" sz="1200" b="1" spc="-5" dirty="0" smtClean="0">
                <a:latin typeface="Calibri"/>
                <a:cs typeface="Calibri"/>
              </a:rPr>
              <a:t>an</a:t>
            </a:r>
            <a:r>
              <a:rPr lang="en-US" sz="1200" b="1" spc="140" dirty="0" smtClean="0">
                <a:latin typeface="Calibri"/>
                <a:cs typeface="Calibri"/>
              </a:rPr>
              <a:t> </a:t>
            </a:r>
            <a:r>
              <a:rPr lang="en-US" sz="1200" b="1" spc="-5" dirty="0" smtClean="0">
                <a:latin typeface="Calibri"/>
                <a:cs typeface="Calibri"/>
              </a:rPr>
              <a:t>offence </a:t>
            </a:r>
            <a:r>
              <a:rPr lang="en-US" sz="1200" b="1" dirty="0" smtClean="0">
                <a:latin typeface="Calibri"/>
                <a:cs typeface="Calibri"/>
              </a:rPr>
              <a:t> </a:t>
            </a:r>
            <a:r>
              <a:rPr lang="en-US" sz="1200" b="1" spc="-5" dirty="0" smtClean="0">
                <a:latin typeface="Calibri"/>
                <a:cs typeface="Calibri"/>
              </a:rPr>
              <a:t>under</a:t>
            </a:r>
            <a:r>
              <a:rPr lang="en-US" sz="1200" b="1" spc="10" dirty="0" smtClean="0">
                <a:latin typeface="Calibri"/>
                <a:cs typeface="Calibri"/>
              </a:rPr>
              <a:t> </a:t>
            </a:r>
            <a:r>
              <a:rPr lang="en-US" sz="1200" b="1" dirty="0" smtClean="0">
                <a:latin typeface="Calibri"/>
                <a:cs typeface="Calibri"/>
              </a:rPr>
              <a:t>the</a:t>
            </a:r>
            <a:r>
              <a:rPr lang="en-US" sz="1200" b="1" spc="-15" dirty="0" smtClean="0">
                <a:latin typeface="Calibri"/>
                <a:cs typeface="Calibri"/>
              </a:rPr>
              <a:t> </a:t>
            </a:r>
            <a:r>
              <a:rPr lang="en-US" sz="1200" b="1" spc="-35" dirty="0" smtClean="0">
                <a:latin typeface="Calibri"/>
                <a:cs typeface="Calibri"/>
              </a:rPr>
              <a:t>DPA?</a:t>
            </a:r>
            <a:endParaRPr lang="en-US" sz="1200" dirty="0" smtClean="0">
              <a:latin typeface="Calibri"/>
              <a:cs typeface="Calibri"/>
            </a:endParaRPr>
          </a:p>
          <a:p>
            <a:endParaRPr lang="en-US" sz="1200" dirty="0" smtClean="0">
              <a:latin typeface="Calibri"/>
              <a:cs typeface="Calibri"/>
            </a:endParaRPr>
          </a:p>
          <a:p>
            <a:pPr>
              <a:spcBef>
                <a:spcPts val="15"/>
              </a:spcBef>
            </a:pPr>
            <a:endParaRPr lang="en-US" sz="900" dirty="0" smtClean="0">
              <a:latin typeface="Calibri"/>
              <a:cs typeface="Calibri"/>
            </a:endParaRPr>
          </a:p>
          <a:p>
            <a:pPr marL="256540">
              <a:spcBef>
                <a:spcPts val="5"/>
              </a:spcBef>
            </a:pPr>
            <a:r>
              <a:rPr lang="en-US" sz="1200" b="1" dirty="0" smtClean="0">
                <a:latin typeface="Calibri"/>
                <a:cs typeface="Calibri"/>
              </a:rPr>
              <a:t>This</a:t>
            </a:r>
            <a:r>
              <a:rPr lang="en-US" sz="1200" b="1" spc="10" dirty="0" smtClean="0">
                <a:latin typeface="Calibri"/>
                <a:cs typeface="Calibri"/>
              </a:rPr>
              <a:t> </a:t>
            </a:r>
            <a:r>
              <a:rPr lang="en-US" sz="1200" b="1" dirty="0" smtClean="0">
                <a:latin typeface="Calibri"/>
                <a:cs typeface="Calibri"/>
              </a:rPr>
              <a:t>is</a:t>
            </a:r>
            <a:r>
              <a:rPr lang="en-US" sz="1200" b="1" spc="5" dirty="0" smtClean="0">
                <a:latin typeface="Calibri"/>
                <a:cs typeface="Calibri"/>
              </a:rPr>
              <a:t> </a:t>
            </a:r>
            <a:r>
              <a:rPr lang="en-US" sz="1200" b="1" spc="-10" dirty="0" smtClean="0">
                <a:latin typeface="Calibri"/>
                <a:cs typeface="Calibri"/>
              </a:rPr>
              <a:t>even</a:t>
            </a:r>
            <a:r>
              <a:rPr lang="en-US" sz="1200" b="1" dirty="0" smtClean="0">
                <a:latin typeface="Calibri"/>
                <a:cs typeface="Calibri"/>
              </a:rPr>
              <a:t> </a:t>
            </a:r>
            <a:r>
              <a:rPr lang="en-US" sz="1200" b="1" spc="-5" dirty="0" smtClean="0">
                <a:latin typeface="Calibri"/>
                <a:cs typeface="Calibri"/>
              </a:rPr>
              <a:t>more </a:t>
            </a:r>
            <a:r>
              <a:rPr lang="en-US" sz="1200" b="1" dirty="0" smtClean="0">
                <a:latin typeface="Calibri"/>
                <a:cs typeface="Calibri"/>
              </a:rPr>
              <a:t>of</a:t>
            </a:r>
            <a:r>
              <a:rPr lang="en-US" sz="1200" b="1" spc="-5" dirty="0" smtClean="0">
                <a:latin typeface="Calibri"/>
                <a:cs typeface="Calibri"/>
              </a:rPr>
              <a:t> </a:t>
            </a:r>
            <a:r>
              <a:rPr lang="en-US" sz="1200" b="1" dirty="0" smtClean="0">
                <a:latin typeface="Calibri"/>
                <a:cs typeface="Calibri"/>
              </a:rPr>
              <a:t>a </a:t>
            </a:r>
            <a:r>
              <a:rPr lang="en-US" sz="1200" b="1" spc="-5" dirty="0" smtClean="0">
                <a:latin typeface="Calibri"/>
                <a:cs typeface="Calibri"/>
              </a:rPr>
              <a:t>problem </a:t>
            </a:r>
            <a:r>
              <a:rPr lang="en-US" sz="1200" b="1" dirty="0" smtClean="0">
                <a:latin typeface="Calibri"/>
                <a:cs typeface="Calibri"/>
              </a:rPr>
              <a:t>now</a:t>
            </a:r>
            <a:r>
              <a:rPr lang="en-US" sz="1200" b="1" spc="15" dirty="0" smtClean="0">
                <a:latin typeface="Calibri"/>
                <a:cs typeface="Calibri"/>
              </a:rPr>
              <a:t> </a:t>
            </a:r>
            <a:r>
              <a:rPr lang="en-US" sz="1200" b="1" dirty="0" smtClean="0">
                <a:latin typeface="Calibri"/>
                <a:cs typeface="Calibri"/>
              </a:rPr>
              <a:t>with</a:t>
            </a:r>
            <a:r>
              <a:rPr lang="en-US" sz="1200" b="1" spc="-5" dirty="0" smtClean="0">
                <a:latin typeface="Calibri"/>
                <a:cs typeface="Calibri"/>
              </a:rPr>
              <a:t> </a:t>
            </a:r>
            <a:r>
              <a:rPr lang="en-US" sz="1200" b="1" dirty="0" smtClean="0">
                <a:latin typeface="Calibri"/>
                <a:cs typeface="Calibri"/>
              </a:rPr>
              <a:t>Cloud</a:t>
            </a:r>
            <a:r>
              <a:rPr lang="en-US" sz="1200" b="1" spc="15" dirty="0" smtClean="0">
                <a:latin typeface="Calibri"/>
                <a:cs typeface="Calibri"/>
              </a:rPr>
              <a:t> </a:t>
            </a:r>
            <a:r>
              <a:rPr lang="en-US" sz="1200" b="1" spc="-5" dirty="0" smtClean="0">
                <a:latin typeface="Calibri"/>
                <a:cs typeface="Calibri"/>
              </a:rPr>
              <a:t>Computing.</a:t>
            </a:r>
            <a:r>
              <a:rPr lang="en-US" sz="1200" b="1" spc="20" dirty="0" smtClean="0">
                <a:latin typeface="Calibri"/>
                <a:cs typeface="Calibri"/>
              </a:rPr>
              <a:t> </a:t>
            </a:r>
            <a:r>
              <a:rPr lang="en-US" sz="1200" b="1" spc="-10" dirty="0" smtClean="0">
                <a:latin typeface="Calibri"/>
                <a:cs typeface="Calibri"/>
              </a:rPr>
              <a:t>Why?</a:t>
            </a:r>
            <a:endParaRPr lang="en-US" sz="1200" dirty="0" smtClean="0">
              <a:latin typeface="Calibri"/>
              <a:cs typeface="Calibri"/>
            </a:endParaRPr>
          </a:p>
          <a:p>
            <a:endParaRPr lang="en-US" sz="1200" dirty="0" smtClean="0">
              <a:latin typeface="Calibri"/>
              <a:cs typeface="Calibri"/>
            </a:endParaRPr>
          </a:p>
          <a:p>
            <a:pPr>
              <a:spcBef>
                <a:spcPts val="5"/>
              </a:spcBef>
            </a:pPr>
            <a:endParaRPr lang="en-US" sz="900" dirty="0" smtClean="0">
              <a:latin typeface="Calibri"/>
              <a:cs typeface="Calibri"/>
            </a:endParaRPr>
          </a:p>
          <a:p>
            <a:pPr marL="123825" indent="-111760">
              <a:buChar char="•"/>
              <a:tabLst>
                <a:tab pos="124460" algn="l"/>
              </a:tabLst>
            </a:pPr>
            <a:r>
              <a:rPr lang="en-US" sz="1200" dirty="0" smtClean="0">
                <a:latin typeface="Calibri"/>
                <a:cs typeface="Calibri"/>
              </a:rPr>
              <a:t>The </a:t>
            </a:r>
            <a:r>
              <a:rPr lang="en-US" sz="1200" spc="-5" dirty="0" smtClean="0">
                <a:latin typeface="Calibri"/>
                <a:cs typeface="Calibri"/>
              </a:rPr>
              <a:t>Act</a:t>
            </a:r>
            <a:r>
              <a:rPr lang="en-US" sz="1200" spc="15" dirty="0" smtClean="0">
                <a:latin typeface="Calibri"/>
                <a:cs typeface="Calibri"/>
              </a:rPr>
              <a:t> </a:t>
            </a:r>
            <a:r>
              <a:rPr lang="en-US" sz="1200" spc="-5" dirty="0" smtClean="0">
                <a:latin typeface="Calibri"/>
                <a:cs typeface="Calibri"/>
              </a:rPr>
              <a:t>defines</a:t>
            </a:r>
            <a:r>
              <a:rPr lang="en-US" sz="1200" spc="-15" dirty="0" smtClean="0">
                <a:latin typeface="Calibri"/>
                <a:cs typeface="Calibri"/>
              </a:rPr>
              <a:t> </a:t>
            </a:r>
            <a:r>
              <a:rPr lang="en-US" sz="1200" dirty="0" smtClean="0">
                <a:latin typeface="Calibri"/>
                <a:cs typeface="Calibri"/>
              </a:rPr>
              <a:t>other</a:t>
            </a:r>
            <a:r>
              <a:rPr lang="en-US" sz="1200" spc="-10" dirty="0" smtClean="0">
                <a:latin typeface="Calibri"/>
                <a:cs typeface="Calibri"/>
              </a:rPr>
              <a:t> </a:t>
            </a:r>
            <a:r>
              <a:rPr lang="en-US" sz="1200" spc="-5" dirty="0" smtClean="0">
                <a:latin typeface="Calibri"/>
                <a:cs typeface="Calibri"/>
              </a:rPr>
              <a:t>offences</a:t>
            </a:r>
            <a:r>
              <a:rPr lang="en-US" sz="1200" spc="-15" dirty="0" smtClean="0">
                <a:latin typeface="Calibri"/>
                <a:cs typeface="Calibri"/>
              </a:rPr>
              <a:t> </a:t>
            </a:r>
            <a:r>
              <a:rPr lang="en-US" sz="1200" spc="-10" dirty="0" smtClean="0">
                <a:latin typeface="Calibri"/>
                <a:cs typeface="Calibri"/>
              </a:rPr>
              <a:t>too,</a:t>
            </a:r>
            <a:r>
              <a:rPr lang="en-US" sz="1200" spc="10" dirty="0" smtClean="0">
                <a:latin typeface="Calibri"/>
                <a:cs typeface="Calibri"/>
              </a:rPr>
              <a:t> </a:t>
            </a:r>
            <a:r>
              <a:rPr lang="en-US" sz="1200" dirty="0" smtClean="0">
                <a:latin typeface="Calibri"/>
                <a:cs typeface="Calibri"/>
              </a:rPr>
              <a:t>e.g.</a:t>
            </a:r>
            <a:r>
              <a:rPr lang="en-US" sz="1200" spc="5" dirty="0" smtClean="0">
                <a:latin typeface="Calibri"/>
                <a:cs typeface="Calibri"/>
              </a:rPr>
              <a:t> </a:t>
            </a:r>
            <a:r>
              <a:rPr lang="en-US" sz="1200" spc="-10" dirty="0" smtClean="0">
                <a:latin typeface="Calibri"/>
                <a:cs typeface="Calibri"/>
              </a:rPr>
              <a:t>enforced</a:t>
            </a:r>
            <a:r>
              <a:rPr lang="en-US" sz="1200" spc="-20" dirty="0" smtClean="0">
                <a:latin typeface="Calibri"/>
                <a:cs typeface="Calibri"/>
              </a:rPr>
              <a:t> </a:t>
            </a:r>
            <a:r>
              <a:rPr lang="en-US" sz="1200" spc="-5" dirty="0" smtClean="0">
                <a:latin typeface="Calibri"/>
                <a:cs typeface="Calibri"/>
              </a:rPr>
              <a:t>subject</a:t>
            </a:r>
            <a:r>
              <a:rPr lang="en-US" sz="1200" spc="5" dirty="0" smtClean="0">
                <a:latin typeface="Calibri"/>
                <a:cs typeface="Calibri"/>
              </a:rPr>
              <a:t> </a:t>
            </a:r>
            <a:r>
              <a:rPr lang="en-US" sz="1200" spc="-5" dirty="0" smtClean="0">
                <a:latin typeface="Calibri"/>
                <a:cs typeface="Calibri"/>
              </a:rPr>
              <a:t>access,</a:t>
            </a:r>
            <a:r>
              <a:rPr lang="en-US" sz="1200" spc="30" dirty="0" smtClean="0">
                <a:latin typeface="Calibri"/>
                <a:cs typeface="Calibri"/>
              </a:rPr>
              <a:t> </a:t>
            </a:r>
            <a:r>
              <a:rPr lang="en-US" sz="1200" spc="-5" dirty="0" smtClean="0">
                <a:latin typeface="Calibri"/>
                <a:cs typeface="Calibri"/>
              </a:rPr>
              <a:t>unlawful</a:t>
            </a:r>
            <a:r>
              <a:rPr lang="en-US" sz="1200" spc="-10" dirty="0" smtClean="0">
                <a:latin typeface="Calibri"/>
                <a:cs typeface="Calibri"/>
              </a:rPr>
              <a:t> </a:t>
            </a:r>
            <a:r>
              <a:rPr lang="en-US" sz="1200" spc="-5" dirty="0" smtClean="0">
                <a:latin typeface="Calibri"/>
                <a:cs typeface="Calibri"/>
              </a:rPr>
              <a:t>selling</a:t>
            </a:r>
            <a:r>
              <a:rPr lang="en-US" sz="1200" dirty="0" smtClean="0">
                <a:latin typeface="Calibri"/>
                <a:cs typeface="Calibri"/>
              </a:rPr>
              <a:t> of </a:t>
            </a:r>
            <a:r>
              <a:rPr lang="en-US" sz="1200" spc="-5" dirty="0" smtClean="0">
                <a:latin typeface="Calibri"/>
                <a:cs typeface="Calibri"/>
              </a:rPr>
              <a:t>personal</a:t>
            </a:r>
            <a:r>
              <a:rPr lang="en-US" sz="1200" dirty="0" smtClean="0">
                <a:latin typeface="Calibri"/>
                <a:cs typeface="Calibri"/>
              </a:rPr>
              <a:t> </a:t>
            </a:r>
            <a:r>
              <a:rPr lang="en-US" sz="1200" spc="-5" dirty="0" smtClean="0">
                <a:latin typeface="Calibri"/>
                <a:cs typeface="Calibri"/>
              </a:rPr>
              <a:t>data.</a:t>
            </a:r>
            <a:endParaRPr lang="en-US" sz="1200" dirty="0">
              <a:latin typeface="Calibri"/>
              <a:cs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p11"/>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r>
              <a:rPr lang="pl-PL" dirty="0" smtClean="0"/>
              <a:t>The </a:t>
            </a:r>
            <a:r>
              <a:rPr lang="pl-PL" dirty="0" smtClean="0"/>
              <a:t>Data Protection Principles</a:t>
            </a:r>
            <a:endParaRPr dirty="0"/>
          </a:p>
        </p:txBody>
      </p:sp>
      <p:sp>
        <p:nvSpPr>
          <p:cNvPr id="237" name="Google Shape;237;p11"/>
          <p:cNvSpPr txBox="1">
            <a:spLocks noGrp="1"/>
          </p:cNvSpPr>
          <p:nvPr>
            <p:ph type="body" idx="1"/>
          </p:nvPr>
        </p:nvSpPr>
        <p:spPr>
          <a:xfrm>
            <a:off x="621792" y="1600200"/>
            <a:ext cx="9589008" cy="3931920"/>
          </a:xfrm>
          <a:prstGeom prst="rect">
            <a:avLst/>
          </a:prstGeom>
          <a:noFill/>
          <a:ln>
            <a:noFill/>
          </a:ln>
        </p:spPr>
        <p:txBody>
          <a:bodyPr spcFirstLastPara="1" wrap="square" lIns="91425" tIns="45700" rIns="91425" bIns="45700" anchor="t" anchorCtr="0">
            <a:normAutofit/>
          </a:bodyPr>
          <a:lstStyle/>
          <a:p>
            <a:pPr marL="241300">
              <a:lnSpc>
                <a:spcPts val="1825"/>
              </a:lnSpc>
              <a:tabLst>
                <a:tab pos="160655" algn="l"/>
              </a:tabLst>
            </a:pPr>
            <a:r>
              <a:rPr lang="en-US" spc="-10" dirty="0" smtClean="0">
                <a:latin typeface="Calibri"/>
                <a:cs typeface="Calibri"/>
              </a:rPr>
              <a:t>A breach of the following principles is not a criminal offence, but allows the Data Subject to seek </a:t>
            </a:r>
            <a:r>
              <a:rPr lang="en-US" spc="-10" dirty="0" smtClean="0">
                <a:latin typeface="Calibri"/>
                <a:cs typeface="Calibri"/>
              </a:rPr>
              <a:t>damages.</a:t>
            </a:r>
          </a:p>
          <a:p>
            <a:pPr marL="241300">
              <a:lnSpc>
                <a:spcPts val="1825"/>
              </a:lnSpc>
              <a:tabLst>
                <a:tab pos="160655" algn="l"/>
              </a:tabLst>
            </a:pPr>
            <a:endParaRPr lang="en-US" spc="-10" dirty="0" smtClean="0">
              <a:latin typeface="Calibri"/>
              <a:cs typeface="Calibri"/>
            </a:endParaRPr>
          </a:p>
          <a:p>
            <a:pPr marL="241300">
              <a:lnSpc>
                <a:spcPts val="1825"/>
              </a:lnSpc>
              <a:tabLst>
                <a:tab pos="160655" algn="l"/>
              </a:tabLst>
            </a:pPr>
            <a:r>
              <a:rPr lang="en-US" spc="-5" dirty="0" smtClean="0">
                <a:latin typeface="Calibri"/>
                <a:cs typeface="Calibri"/>
              </a:rPr>
              <a:t>The</a:t>
            </a:r>
            <a:r>
              <a:rPr lang="en-US" spc="45" dirty="0" smtClean="0">
                <a:latin typeface="Calibri"/>
                <a:cs typeface="Calibri"/>
              </a:rPr>
              <a:t> </a:t>
            </a:r>
            <a:r>
              <a:rPr lang="en-US" spc="-5" dirty="0" smtClean="0">
                <a:latin typeface="Calibri"/>
                <a:cs typeface="Calibri"/>
              </a:rPr>
              <a:t>Commissioner</a:t>
            </a:r>
            <a:r>
              <a:rPr lang="en-US" spc="50" dirty="0" smtClean="0">
                <a:latin typeface="Calibri"/>
                <a:cs typeface="Calibri"/>
              </a:rPr>
              <a:t> </a:t>
            </a:r>
            <a:r>
              <a:rPr lang="en-US" spc="-15" dirty="0" smtClean="0">
                <a:latin typeface="Calibri"/>
                <a:cs typeface="Calibri"/>
              </a:rPr>
              <a:t>may</a:t>
            </a:r>
            <a:r>
              <a:rPr lang="en-US" spc="45" dirty="0" smtClean="0">
                <a:latin typeface="Calibri"/>
                <a:cs typeface="Calibri"/>
              </a:rPr>
              <a:t> </a:t>
            </a:r>
            <a:r>
              <a:rPr lang="en-US" spc="-5" dirty="0" smtClean="0">
                <a:latin typeface="Calibri"/>
                <a:cs typeface="Calibri"/>
              </a:rPr>
              <a:t>issue</a:t>
            </a:r>
            <a:r>
              <a:rPr lang="en-US" spc="45" dirty="0" smtClean="0">
                <a:latin typeface="Calibri"/>
                <a:cs typeface="Calibri"/>
              </a:rPr>
              <a:t> </a:t>
            </a:r>
            <a:r>
              <a:rPr lang="en-US" spc="-5" dirty="0" smtClean="0">
                <a:latin typeface="Calibri"/>
                <a:cs typeface="Calibri"/>
              </a:rPr>
              <a:t>an</a:t>
            </a:r>
            <a:r>
              <a:rPr lang="en-US" spc="55" dirty="0" smtClean="0">
                <a:latin typeface="Calibri"/>
                <a:cs typeface="Calibri"/>
              </a:rPr>
              <a:t> </a:t>
            </a:r>
            <a:r>
              <a:rPr lang="en-US" spc="-10" dirty="0" smtClean="0">
                <a:latin typeface="Calibri"/>
                <a:cs typeface="Calibri"/>
              </a:rPr>
              <a:t>enforcement</a:t>
            </a:r>
            <a:r>
              <a:rPr lang="en-US" spc="45" dirty="0" smtClean="0">
                <a:latin typeface="Calibri"/>
                <a:cs typeface="Calibri"/>
              </a:rPr>
              <a:t> </a:t>
            </a:r>
            <a:r>
              <a:rPr lang="en-US" spc="-5" dirty="0" smtClean="0">
                <a:latin typeface="Calibri"/>
                <a:cs typeface="Calibri"/>
              </a:rPr>
              <a:t>notice</a:t>
            </a:r>
            <a:r>
              <a:rPr lang="en-US" spc="65" dirty="0" smtClean="0">
                <a:latin typeface="Calibri"/>
                <a:cs typeface="Calibri"/>
              </a:rPr>
              <a:t> </a:t>
            </a:r>
            <a:r>
              <a:rPr lang="en-US" spc="-5" dirty="0" smtClean="0">
                <a:latin typeface="Calibri"/>
                <a:cs typeface="Calibri"/>
              </a:rPr>
              <a:t>requiring</a:t>
            </a:r>
            <a:r>
              <a:rPr lang="en-US" spc="50" dirty="0" smtClean="0">
                <a:latin typeface="Calibri"/>
                <a:cs typeface="Calibri"/>
              </a:rPr>
              <a:t> </a:t>
            </a:r>
            <a:r>
              <a:rPr lang="en-US" spc="-10" dirty="0" smtClean="0">
                <a:latin typeface="Calibri"/>
                <a:cs typeface="Calibri"/>
              </a:rPr>
              <a:t>that</a:t>
            </a:r>
            <a:r>
              <a:rPr lang="en-US" spc="45" dirty="0" smtClean="0">
                <a:latin typeface="Calibri"/>
                <a:cs typeface="Calibri"/>
              </a:rPr>
              <a:t> </a:t>
            </a:r>
            <a:r>
              <a:rPr lang="en-US" spc="-5" dirty="0" smtClean="0">
                <a:latin typeface="Calibri"/>
                <a:cs typeface="Calibri"/>
              </a:rPr>
              <a:t>a</a:t>
            </a:r>
            <a:r>
              <a:rPr lang="en-US" spc="45" dirty="0" smtClean="0">
                <a:latin typeface="Calibri"/>
                <a:cs typeface="Calibri"/>
              </a:rPr>
              <a:t> </a:t>
            </a:r>
            <a:r>
              <a:rPr lang="en-US" spc="-15" dirty="0" smtClean="0">
                <a:latin typeface="Calibri"/>
                <a:cs typeface="Calibri"/>
              </a:rPr>
              <a:t>Data</a:t>
            </a:r>
            <a:r>
              <a:rPr lang="en-US" spc="45" dirty="0" smtClean="0">
                <a:latin typeface="Calibri"/>
                <a:cs typeface="Calibri"/>
              </a:rPr>
              <a:t> </a:t>
            </a:r>
            <a:r>
              <a:rPr lang="en-US" spc="-10" dirty="0" smtClean="0">
                <a:latin typeface="Calibri"/>
                <a:cs typeface="Calibri"/>
              </a:rPr>
              <a:t>Controller</a:t>
            </a:r>
            <a:r>
              <a:rPr lang="en-US" spc="35" dirty="0" smtClean="0">
                <a:latin typeface="Calibri"/>
                <a:cs typeface="Calibri"/>
              </a:rPr>
              <a:t> </a:t>
            </a:r>
            <a:r>
              <a:rPr lang="en-US" spc="-5" dirty="0" smtClean="0">
                <a:latin typeface="Calibri"/>
                <a:cs typeface="Calibri"/>
              </a:rPr>
              <a:t>abide</a:t>
            </a:r>
            <a:r>
              <a:rPr lang="en-US" spc="55" dirty="0" smtClean="0">
                <a:latin typeface="Calibri"/>
                <a:cs typeface="Calibri"/>
              </a:rPr>
              <a:t> </a:t>
            </a:r>
            <a:r>
              <a:rPr lang="en-US" spc="-10" dirty="0" smtClean="0">
                <a:latin typeface="Calibri"/>
                <a:cs typeface="Calibri"/>
              </a:rPr>
              <a:t>by</a:t>
            </a:r>
            <a:r>
              <a:rPr lang="en-US" spc="45" dirty="0" smtClean="0">
                <a:latin typeface="Calibri"/>
                <a:cs typeface="Calibri"/>
              </a:rPr>
              <a:t> </a:t>
            </a:r>
            <a:r>
              <a:rPr lang="en-US" spc="-5" dirty="0" smtClean="0">
                <a:latin typeface="Calibri"/>
                <a:cs typeface="Calibri"/>
              </a:rPr>
              <a:t>the</a:t>
            </a:r>
            <a:r>
              <a:rPr lang="en-US" spc="55" dirty="0" smtClean="0">
                <a:latin typeface="Calibri"/>
                <a:cs typeface="Calibri"/>
              </a:rPr>
              <a:t> </a:t>
            </a:r>
            <a:r>
              <a:rPr lang="en-US" spc="-10" dirty="0" smtClean="0">
                <a:latin typeface="Calibri"/>
                <a:cs typeface="Calibri"/>
              </a:rPr>
              <a:t>principles.</a:t>
            </a:r>
            <a:r>
              <a:rPr lang="en-US" spc="60" dirty="0" smtClean="0">
                <a:latin typeface="Calibri"/>
                <a:cs typeface="Calibri"/>
              </a:rPr>
              <a:t> </a:t>
            </a:r>
            <a:r>
              <a:rPr lang="en-US" spc="-10" dirty="0" smtClean="0">
                <a:latin typeface="Calibri"/>
                <a:cs typeface="Calibri"/>
              </a:rPr>
              <a:t>It</a:t>
            </a:r>
            <a:r>
              <a:rPr lang="en-US" spc="60" dirty="0" smtClean="0">
                <a:latin typeface="Calibri"/>
                <a:cs typeface="Calibri"/>
              </a:rPr>
              <a:t> </a:t>
            </a:r>
            <a:r>
              <a:rPr lang="en-US" dirty="0" smtClean="0">
                <a:latin typeface="Calibri"/>
                <a:cs typeface="Calibri"/>
              </a:rPr>
              <a:t>is</a:t>
            </a:r>
            <a:r>
              <a:rPr lang="en-US" spc="35" dirty="0" smtClean="0">
                <a:latin typeface="Calibri"/>
                <a:cs typeface="Calibri"/>
              </a:rPr>
              <a:t> </a:t>
            </a:r>
            <a:r>
              <a:rPr lang="en-US" spc="-5" dirty="0" smtClean="0">
                <a:latin typeface="Calibri"/>
                <a:cs typeface="Calibri"/>
              </a:rPr>
              <a:t>a</a:t>
            </a:r>
            <a:r>
              <a:rPr lang="en-US" spc="55" dirty="0" smtClean="0">
                <a:latin typeface="Calibri"/>
                <a:cs typeface="Calibri"/>
              </a:rPr>
              <a:t> </a:t>
            </a:r>
            <a:r>
              <a:rPr lang="en-US" spc="-10" dirty="0" smtClean="0">
                <a:latin typeface="Calibri"/>
                <a:cs typeface="Calibri"/>
              </a:rPr>
              <a:t>criminal </a:t>
            </a:r>
            <a:r>
              <a:rPr lang="en-US" spc="-350" dirty="0" smtClean="0">
                <a:latin typeface="Calibri"/>
                <a:cs typeface="Calibri"/>
              </a:rPr>
              <a:t> </a:t>
            </a:r>
            <a:r>
              <a:rPr lang="en-US" spc="-10" dirty="0" smtClean="0">
                <a:latin typeface="Calibri"/>
                <a:cs typeface="Calibri"/>
              </a:rPr>
              <a:t>offence</a:t>
            </a:r>
            <a:r>
              <a:rPr lang="en-US" spc="-5" dirty="0" smtClean="0">
                <a:latin typeface="Calibri"/>
                <a:cs typeface="Calibri"/>
              </a:rPr>
              <a:t> </a:t>
            </a:r>
            <a:r>
              <a:rPr lang="en-US" spc="-10" dirty="0" smtClean="0">
                <a:latin typeface="Calibri"/>
                <a:cs typeface="Calibri"/>
              </a:rPr>
              <a:t>to</a:t>
            </a:r>
            <a:r>
              <a:rPr lang="en-US" spc="5" dirty="0" smtClean="0">
                <a:latin typeface="Calibri"/>
                <a:cs typeface="Calibri"/>
              </a:rPr>
              <a:t> </a:t>
            </a:r>
            <a:r>
              <a:rPr lang="en-US" spc="-10" dirty="0" smtClean="0">
                <a:latin typeface="Calibri"/>
                <a:cs typeface="Calibri"/>
              </a:rPr>
              <a:t>ignore</a:t>
            </a:r>
            <a:r>
              <a:rPr lang="en-US" spc="10" dirty="0" smtClean="0">
                <a:latin typeface="Calibri"/>
                <a:cs typeface="Calibri"/>
              </a:rPr>
              <a:t> </a:t>
            </a:r>
            <a:r>
              <a:rPr lang="en-US" spc="-10" dirty="0" smtClean="0">
                <a:latin typeface="Calibri"/>
                <a:cs typeface="Calibri"/>
              </a:rPr>
              <a:t>such</a:t>
            </a:r>
            <a:r>
              <a:rPr lang="en-US" spc="-5" dirty="0" smtClean="0">
                <a:latin typeface="Calibri"/>
                <a:cs typeface="Calibri"/>
              </a:rPr>
              <a:t> a</a:t>
            </a:r>
            <a:r>
              <a:rPr lang="en-US" dirty="0" smtClean="0">
                <a:latin typeface="Calibri"/>
                <a:cs typeface="Calibri"/>
              </a:rPr>
              <a:t> </a:t>
            </a:r>
            <a:r>
              <a:rPr lang="en-US" spc="-5" dirty="0" smtClean="0">
                <a:latin typeface="Calibri"/>
                <a:cs typeface="Calibri"/>
              </a:rPr>
              <a:t>notice.</a:t>
            </a:r>
            <a:endParaRPr lang="en-US" dirty="0" smtClean="0">
              <a:latin typeface="Calibri"/>
              <a:cs typeface="Calibri"/>
            </a:endParaRPr>
          </a:p>
          <a:p>
            <a:pPr marL="241300">
              <a:lnSpc>
                <a:spcPts val="1825"/>
              </a:lnSpc>
              <a:tabLst>
                <a:tab pos="160655" algn="l"/>
              </a:tabLst>
            </a:pPr>
            <a:endParaRPr lang="en-US" dirty="0" smtClean="0">
              <a:latin typeface="Calibri"/>
              <a:cs typeface="Calibri"/>
            </a:endParaRPr>
          </a:p>
          <a:p>
            <a:pPr marL="241300">
              <a:lnSpc>
                <a:spcPts val="1825"/>
              </a:lnSpc>
              <a:tabLst>
                <a:tab pos="160655" algn="l"/>
              </a:tabLst>
            </a:pPr>
            <a:endParaRPr lang="en-US" dirty="0" smtClean="0">
              <a:latin typeface="Calibri"/>
              <a:cs typeface="Calibri"/>
            </a:endParaRPr>
          </a:p>
          <a:p>
            <a:pPr marL="241300">
              <a:lnSpc>
                <a:spcPts val="1825"/>
              </a:lnSpc>
              <a:tabLst>
                <a:tab pos="160655" algn="l"/>
              </a:tabLst>
            </a:pPr>
            <a:r>
              <a:rPr lang="en-US" dirty="0" smtClean="0">
                <a:latin typeface="Calibri"/>
                <a:cs typeface="Calibri"/>
              </a:rPr>
              <a:t>If</a:t>
            </a:r>
            <a:r>
              <a:rPr lang="en-US" spc="380" dirty="0" smtClean="0">
                <a:latin typeface="Calibri"/>
                <a:cs typeface="Calibri"/>
              </a:rPr>
              <a:t> </a:t>
            </a:r>
            <a:r>
              <a:rPr lang="en-US" spc="-5" dirty="0" smtClean="0">
                <a:latin typeface="Calibri"/>
                <a:cs typeface="Calibri"/>
              </a:rPr>
              <a:t>a</a:t>
            </a:r>
            <a:r>
              <a:rPr lang="en-US" spc="380" dirty="0" smtClean="0">
                <a:latin typeface="Calibri"/>
                <a:cs typeface="Calibri"/>
              </a:rPr>
              <a:t> </a:t>
            </a:r>
            <a:r>
              <a:rPr lang="en-US" spc="-10" dirty="0" smtClean="0">
                <a:latin typeface="Calibri"/>
                <a:cs typeface="Calibri"/>
              </a:rPr>
              <a:t>judge</a:t>
            </a:r>
            <a:r>
              <a:rPr lang="en-US" spc="390" dirty="0" smtClean="0">
                <a:latin typeface="Calibri"/>
                <a:cs typeface="Calibri"/>
              </a:rPr>
              <a:t> </a:t>
            </a:r>
            <a:r>
              <a:rPr lang="en-US" spc="-10" dirty="0" smtClean="0">
                <a:latin typeface="Calibri"/>
                <a:cs typeface="Calibri"/>
              </a:rPr>
              <a:t>believes</a:t>
            </a:r>
            <a:r>
              <a:rPr lang="en-US" spc="390" dirty="0" smtClean="0">
                <a:latin typeface="Calibri"/>
                <a:cs typeface="Calibri"/>
              </a:rPr>
              <a:t> </a:t>
            </a:r>
            <a:r>
              <a:rPr lang="en-US" spc="-10" dirty="0" smtClean="0">
                <a:latin typeface="Calibri"/>
                <a:cs typeface="Calibri"/>
              </a:rPr>
              <a:t>that</a:t>
            </a:r>
            <a:r>
              <a:rPr lang="en-US" spc="385" dirty="0" smtClean="0">
                <a:latin typeface="Calibri"/>
                <a:cs typeface="Calibri"/>
              </a:rPr>
              <a:t> </a:t>
            </a:r>
            <a:r>
              <a:rPr lang="en-US" spc="-5" dirty="0" smtClean="0">
                <a:latin typeface="Calibri"/>
                <a:cs typeface="Calibri"/>
              </a:rPr>
              <a:t>the</a:t>
            </a:r>
            <a:r>
              <a:rPr lang="en-US" spc="380" dirty="0" smtClean="0">
                <a:latin typeface="Calibri"/>
                <a:cs typeface="Calibri"/>
              </a:rPr>
              <a:t> </a:t>
            </a:r>
            <a:r>
              <a:rPr lang="en-US" spc="-5" dirty="0" smtClean="0">
                <a:latin typeface="Calibri"/>
                <a:cs typeface="Calibri"/>
              </a:rPr>
              <a:t>principles</a:t>
            </a:r>
            <a:r>
              <a:rPr lang="en-US" spc="380" dirty="0" smtClean="0">
                <a:latin typeface="Calibri"/>
                <a:cs typeface="Calibri"/>
              </a:rPr>
              <a:t> </a:t>
            </a:r>
            <a:r>
              <a:rPr lang="en-US" spc="-15" dirty="0" smtClean="0">
                <a:latin typeface="Calibri"/>
                <a:cs typeface="Calibri"/>
              </a:rPr>
              <a:t>have</a:t>
            </a:r>
            <a:r>
              <a:rPr lang="en-US" spc="385" dirty="0" smtClean="0">
                <a:latin typeface="Calibri"/>
                <a:cs typeface="Calibri"/>
              </a:rPr>
              <a:t> </a:t>
            </a:r>
            <a:r>
              <a:rPr lang="en-US" spc="-5" dirty="0" smtClean="0">
                <a:latin typeface="Calibri"/>
                <a:cs typeface="Calibri"/>
              </a:rPr>
              <a:t>been</a:t>
            </a:r>
            <a:r>
              <a:rPr lang="en-US" spc="390" dirty="0" smtClean="0">
                <a:latin typeface="Calibri"/>
                <a:cs typeface="Calibri"/>
              </a:rPr>
              <a:t> </a:t>
            </a:r>
            <a:r>
              <a:rPr lang="en-US" spc="-15" dirty="0" smtClean="0">
                <a:latin typeface="Calibri"/>
                <a:cs typeface="Calibri"/>
              </a:rPr>
              <a:t>broken,</a:t>
            </a:r>
            <a:r>
              <a:rPr lang="en-US" spc="390" dirty="0" smtClean="0">
                <a:latin typeface="Calibri"/>
                <a:cs typeface="Calibri"/>
              </a:rPr>
              <a:t> </a:t>
            </a:r>
            <a:r>
              <a:rPr lang="en-US" spc="-5" dirty="0" smtClean="0">
                <a:latin typeface="Calibri"/>
                <a:cs typeface="Calibri"/>
              </a:rPr>
              <a:t>a</a:t>
            </a:r>
            <a:r>
              <a:rPr lang="en-US" spc="390" dirty="0" smtClean="0">
                <a:latin typeface="Calibri"/>
                <a:cs typeface="Calibri"/>
              </a:rPr>
              <a:t> </a:t>
            </a:r>
            <a:r>
              <a:rPr lang="en-US" spc="-15" dirty="0" smtClean="0">
                <a:latin typeface="Calibri"/>
                <a:cs typeface="Calibri"/>
              </a:rPr>
              <a:t>warrant</a:t>
            </a:r>
            <a:r>
              <a:rPr lang="en-US" spc="385" dirty="0" smtClean="0">
                <a:latin typeface="Calibri"/>
                <a:cs typeface="Calibri"/>
              </a:rPr>
              <a:t> </a:t>
            </a:r>
            <a:r>
              <a:rPr lang="en-US" spc="-5" dirty="0" smtClean="0">
                <a:latin typeface="Calibri"/>
                <a:cs typeface="Calibri"/>
              </a:rPr>
              <a:t>allowing</a:t>
            </a:r>
            <a:r>
              <a:rPr lang="en-US" spc="385" dirty="0" smtClean="0">
                <a:latin typeface="Calibri"/>
                <a:cs typeface="Calibri"/>
              </a:rPr>
              <a:t> </a:t>
            </a:r>
            <a:r>
              <a:rPr lang="en-US" spc="-5" dirty="0" smtClean="0">
                <a:latin typeface="Calibri"/>
                <a:cs typeface="Calibri"/>
              </a:rPr>
              <a:t>the</a:t>
            </a:r>
            <a:r>
              <a:rPr lang="en-US" spc="380" dirty="0" smtClean="0">
                <a:latin typeface="Calibri"/>
                <a:cs typeface="Calibri"/>
              </a:rPr>
              <a:t> </a:t>
            </a:r>
            <a:r>
              <a:rPr lang="en-US" spc="380" dirty="0" smtClean="0">
                <a:latin typeface="Calibri"/>
                <a:cs typeface="Calibri"/>
              </a:rPr>
              <a:t> </a:t>
            </a:r>
          </a:p>
          <a:p>
            <a:pPr marL="241300">
              <a:lnSpc>
                <a:spcPts val="1825"/>
              </a:lnSpc>
              <a:buNone/>
              <a:tabLst>
                <a:tab pos="160655" algn="l"/>
              </a:tabLst>
            </a:pPr>
            <a:r>
              <a:rPr lang="en-US" spc="380" dirty="0" smtClean="0">
                <a:latin typeface="Calibri"/>
                <a:cs typeface="Calibri"/>
              </a:rPr>
              <a:t> </a:t>
            </a:r>
            <a:r>
              <a:rPr lang="en-US" spc="380" dirty="0" smtClean="0">
                <a:latin typeface="Calibri"/>
                <a:cs typeface="Calibri"/>
              </a:rPr>
              <a:t>  </a:t>
            </a:r>
            <a:r>
              <a:rPr lang="en-US" spc="-5" dirty="0" smtClean="0">
                <a:latin typeface="Calibri"/>
                <a:cs typeface="Calibri"/>
              </a:rPr>
              <a:t>Commissioner</a:t>
            </a:r>
            <a:r>
              <a:rPr lang="en-US" spc="390" dirty="0" smtClean="0">
                <a:latin typeface="Calibri"/>
                <a:cs typeface="Calibri"/>
              </a:rPr>
              <a:t> </a:t>
            </a:r>
            <a:r>
              <a:rPr lang="en-US" spc="-10" dirty="0" smtClean="0">
                <a:latin typeface="Calibri"/>
                <a:cs typeface="Calibri"/>
              </a:rPr>
              <a:t>to</a:t>
            </a:r>
            <a:r>
              <a:rPr lang="en-US" spc="385" dirty="0" smtClean="0">
                <a:latin typeface="Calibri"/>
                <a:cs typeface="Calibri"/>
              </a:rPr>
              <a:t> </a:t>
            </a:r>
            <a:r>
              <a:rPr lang="en-US" spc="-10" dirty="0" smtClean="0">
                <a:latin typeface="Calibri"/>
                <a:cs typeface="Calibri"/>
              </a:rPr>
              <a:t>search</a:t>
            </a:r>
            <a:r>
              <a:rPr lang="en-US" spc="380" dirty="0" smtClean="0">
                <a:latin typeface="Calibri"/>
                <a:cs typeface="Calibri"/>
              </a:rPr>
              <a:t> </a:t>
            </a:r>
            <a:r>
              <a:rPr lang="en-US" dirty="0" smtClean="0">
                <a:latin typeface="Calibri"/>
                <a:cs typeface="Calibri"/>
              </a:rPr>
              <a:t>the</a:t>
            </a:r>
            <a:r>
              <a:rPr lang="en-US" spc="385" dirty="0" smtClean="0">
                <a:latin typeface="Calibri"/>
                <a:cs typeface="Calibri"/>
              </a:rPr>
              <a:t> </a:t>
            </a:r>
            <a:r>
              <a:rPr lang="en-US" spc="-15" dirty="0" smtClean="0">
                <a:latin typeface="Calibri"/>
                <a:cs typeface="Calibri"/>
              </a:rPr>
              <a:t>Data</a:t>
            </a:r>
          </a:p>
          <a:p>
            <a:pPr marL="241300">
              <a:lnSpc>
                <a:spcPts val="1825"/>
              </a:lnSpc>
              <a:buNone/>
            </a:pPr>
            <a:r>
              <a:rPr lang="en-US" dirty="0" smtClean="0">
                <a:latin typeface="Calibri"/>
                <a:cs typeface="Calibri"/>
              </a:rPr>
              <a:t>      </a:t>
            </a:r>
            <a:r>
              <a:rPr lang="en-US" spc="-10" dirty="0" smtClean="0">
                <a:latin typeface="Calibri"/>
                <a:cs typeface="Calibri"/>
              </a:rPr>
              <a:t>Controller’s</a:t>
            </a:r>
            <a:r>
              <a:rPr lang="en-US" spc="10" dirty="0" smtClean="0">
                <a:latin typeface="Calibri"/>
                <a:cs typeface="Calibri"/>
              </a:rPr>
              <a:t> </a:t>
            </a:r>
            <a:r>
              <a:rPr lang="en-US" spc="-10" dirty="0" smtClean="0">
                <a:latin typeface="Calibri"/>
                <a:cs typeface="Calibri"/>
              </a:rPr>
              <a:t>premises</a:t>
            </a:r>
            <a:r>
              <a:rPr lang="en-US" spc="10" dirty="0" smtClean="0">
                <a:latin typeface="Calibri"/>
                <a:cs typeface="Calibri"/>
              </a:rPr>
              <a:t> </a:t>
            </a:r>
            <a:r>
              <a:rPr lang="en-US" spc="-15" dirty="0" smtClean="0">
                <a:latin typeface="Calibri"/>
                <a:cs typeface="Calibri"/>
              </a:rPr>
              <a:t>may </a:t>
            </a:r>
            <a:r>
              <a:rPr lang="en-US" spc="-5" dirty="0" smtClean="0">
                <a:latin typeface="Calibri"/>
                <a:cs typeface="Calibri"/>
              </a:rPr>
              <a:t>be</a:t>
            </a:r>
            <a:r>
              <a:rPr lang="en-US" dirty="0" smtClean="0">
                <a:latin typeface="Calibri"/>
                <a:cs typeface="Calibri"/>
              </a:rPr>
              <a:t> </a:t>
            </a:r>
            <a:r>
              <a:rPr lang="en-US" spc="-5" dirty="0" smtClean="0">
                <a:latin typeface="Calibri"/>
                <a:cs typeface="Calibri"/>
              </a:rPr>
              <a:t>issued.</a:t>
            </a:r>
            <a:endParaRPr lang="en-US" dirty="0" smtClean="0">
              <a:latin typeface="Calibri"/>
              <a:cs typeface="Calibri"/>
            </a:endParaRPr>
          </a:p>
          <a:p>
            <a:pPr marL="342900" lvl="0" indent="-258318" algn="l" rtl="0">
              <a:lnSpc>
                <a:spcPct val="100000"/>
              </a:lnSpc>
              <a:spcBef>
                <a:spcPts val="1200"/>
              </a:spcBef>
              <a:spcAft>
                <a:spcPts val="0"/>
              </a:spcAft>
              <a:buSzPct val="79999"/>
              <a:buNone/>
            </a:pPr>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Google Shape;249;p12"/>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r>
              <a:rPr lang="en-US" dirty="0" smtClean="0"/>
              <a:t>First </a:t>
            </a:r>
            <a:r>
              <a:rPr lang="en-US" dirty="0" smtClean="0"/>
              <a:t>Principle</a:t>
            </a:r>
            <a:endParaRPr dirty="0"/>
          </a:p>
        </p:txBody>
      </p:sp>
      <p:sp>
        <p:nvSpPr>
          <p:cNvPr id="250" name="Google Shape;250;p12"/>
          <p:cNvSpPr txBox="1">
            <a:spLocks noGrp="1"/>
          </p:cNvSpPr>
          <p:nvPr>
            <p:ph type="body" idx="1"/>
          </p:nvPr>
        </p:nvSpPr>
        <p:spPr>
          <a:xfrm>
            <a:off x="677334" y="1563625"/>
            <a:ext cx="8596668" cy="4453127"/>
          </a:xfrm>
          <a:prstGeom prst="rect">
            <a:avLst/>
          </a:prstGeom>
          <a:noFill/>
          <a:ln>
            <a:noFill/>
          </a:ln>
        </p:spPr>
        <p:txBody>
          <a:bodyPr spcFirstLastPara="1" wrap="square" lIns="91425" tIns="45700" rIns="91425" bIns="45700" anchor="t" anchorCtr="0">
            <a:normAutofit/>
          </a:bodyPr>
          <a:lstStyle/>
          <a:p>
            <a:pPr marL="342900" lvl="0" indent="-342900" algn="l" rtl="0">
              <a:lnSpc>
                <a:spcPct val="100000"/>
              </a:lnSpc>
              <a:spcBef>
                <a:spcPts val="0"/>
              </a:spcBef>
              <a:spcAft>
                <a:spcPts val="0"/>
              </a:spcAft>
              <a:buSzPts val="1440"/>
              <a:buChar char="►"/>
            </a:pPr>
            <a:r>
              <a:rPr lang="en-US" sz="1500" spc="-10" dirty="0" smtClean="0">
                <a:latin typeface="Calibri"/>
                <a:cs typeface="Calibri"/>
              </a:rPr>
              <a:t>Personal</a:t>
            </a:r>
            <a:r>
              <a:rPr lang="en-US" sz="1500" spc="114" dirty="0" smtClean="0">
                <a:latin typeface="Calibri"/>
                <a:cs typeface="Calibri"/>
              </a:rPr>
              <a:t> </a:t>
            </a:r>
            <a:r>
              <a:rPr lang="en-US" sz="1500" spc="-15" dirty="0" smtClean="0">
                <a:latin typeface="Calibri"/>
                <a:cs typeface="Calibri"/>
              </a:rPr>
              <a:t>Data</a:t>
            </a:r>
            <a:r>
              <a:rPr lang="en-US" sz="1500" spc="110" dirty="0" smtClean="0">
                <a:latin typeface="Calibri"/>
                <a:cs typeface="Calibri"/>
              </a:rPr>
              <a:t> </a:t>
            </a:r>
            <a:r>
              <a:rPr lang="en-US" sz="1500" spc="-10" dirty="0" smtClean="0">
                <a:latin typeface="Calibri"/>
                <a:cs typeface="Calibri"/>
              </a:rPr>
              <a:t>shall</a:t>
            </a:r>
            <a:r>
              <a:rPr lang="en-US" sz="1500" spc="120" dirty="0" smtClean="0">
                <a:latin typeface="Calibri"/>
                <a:cs typeface="Calibri"/>
              </a:rPr>
              <a:t> </a:t>
            </a:r>
            <a:r>
              <a:rPr lang="en-US" sz="1500" dirty="0" smtClean="0">
                <a:latin typeface="Calibri"/>
                <a:cs typeface="Calibri"/>
              </a:rPr>
              <a:t>be</a:t>
            </a:r>
            <a:r>
              <a:rPr lang="en-US" sz="1500" spc="105" dirty="0" smtClean="0">
                <a:latin typeface="Calibri"/>
                <a:cs typeface="Calibri"/>
              </a:rPr>
              <a:t> </a:t>
            </a:r>
            <a:r>
              <a:rPr lang="en-US" sz="1500" spc="-10" dirty="0" smtClean="0">
                <a:latin typeface="Calibri"/>
                <a:cs typeface="Calibri"/>
              </a:rPr>
              <a:t>processed</a:t>
            </a:r>
            <a:r>
              <a:rPr lang="en-US" sz="1500" spc="114" dirty="0" smtClean="0">
                <a:latin typeface="Calibri"/>
                <a:cs typeface="Calibri"/>
              </a:rPr>
              <a:t> </a:t>
            </a:r>
            <a:r>
              <a:rPr lang="en-US" sz="1500" spc="-5" dirty="0" smtClean="0">
                <a:latin typeface="Calibri"/>
                <a:cs typeface="Calibri"/>
              </a:rPr>
              <a:t>fairly</a:t>
            </a:r>
            <a:r>
              <a:rPr lang="en-US" sz="1500" spc="120" dirty="0" smtClean="0">
                <a:latin typeface="Calibri"/>
                <a:cs typeface="Calibri"/>
              </a:rPr>
              <a:t> </a:t>
            </a:r>
            <a:r>
              <a:rPr lang="en-US" sz="1500" spc="-5" dirty="0" smtClean="0">
                <a:latin typeface="Calibri"/>
                <a:cs typeface="Calibri"/>
              </a:rPr>
              <a:t>and</a:t>
            </a:r>
            <a:r>
              <a:rPr lang="en-US" sz="1500" spc="114" dirty="0" smtClean="0">
                <a:latin typeface="Calibri"/>
                <a:cs typeface="Calibri"/>
              </a:rPr>
              <a:t> </a:t>
            </a:r>
            <a:r>
              <a:rPr lang="en-US" sz="1500" spc="-15" dirty="0" smtClean="0">
                <a:latin typeface="Calibri"/>
                <a:cs typeface="Calibri"/>
              </a:rPr>
              <a:t>lawfully,</a:t>
            </a:r>
            <a:r>
              <a:rPr lang="en-US" sz="1500" spc="105" dirty="0" smtClean="0">
                <a:latin typeface="Calibri"/>
                <a:cs typeface="Calibri"/>
              </a:rPr>
              <a:t> </a:t>
            </a:r>
            <a:r>
              <a:rPr lang="en-US" sz="1500" dirty="0" smtClean="0">
                <a:latin typeface="Calibri"/>
                <a:cs typeface="Calibri"/>
              </a:rPr>
              <a:t>and</a:t>
            </a:r>
            <a:r>
              <a:rPr lang="en-US" sz="1500" spc="114" dirty="0" smtClean="0">
                <a:latin typeface="Calibri"/>
                <a:cs typeface="Calibri"/>
              </a:rPr>
              <a:t> </a:t>
            </a:r>
            <a:r>
              <a:rPr lang="en-US" sz="1500" spc="-5" dirty="0" smtClean="0">
                <a:latin typeface="Calibri"/>
                <a:cs typeface="Calibri"/>
              </a:rPr>
              <a:t>shall</a:t>
            </a:r>
            <a:r>
              <a:rPr lang="en-US" sz="1500" spc="114" dirty="0" smtClean="0">
                <a:latin typeface="Calibri"/>
                <a:cs typeface="Calibri"/>
              </a:rPr>
              <a:t> </a:t>
            </a:r>
            <a:r>
              <a:rPr lang="en-US" sz="1500" spc="-5" dirty="0" smtClean="0">
                <a:latin typeface="Calibri"/>
                <a:cs typeface="Calibri"/>
              </a:rPr>
              <a:t>not</a:t>
            </a:r>
            <a:r>
              <a:rPr lang="en-US" sz="1500" spc="110" dirty="0" smtClean="0">
                <a:latin typeface="Calibri"/>
                <a:cs typeface="Calibri"/>
              </a:rPr>
              <a:t> </a:t>
            </a:r>
            <a:r>
              <a:rPr lang="en-US" sz="1500" dirty="0" smtClean="0">
                <a:latin typeface="Calibri"/>
                <a:cs typeface="Calibri"/>
              </a:rPr>
              <a:t>be</a:t>
            </a:r>
            <a:r>
              <a:rPr lang="en-US" sz="1500" spc="110" dirty="0" smtClean="0">
                <a:latin typeface="Calibri"/>
                <a:cs typeface="Calibri"/>
              </a:rPr>
              <a:t> </a:t>
            </a:r>
            <a:r>
              <a:rPr lang="en-US" sz="1500" spc="-10" dirty="0" smtClean="0">
                <a:latin typeface="Calibri"/>
                <a:cs typeface="Calibri"/>
              </a:rPr>
              <a:t>processed</a:t>
            </a:r>
            <a:r>
              <a:rPr lang="en-US" sz="1500" spc="114" dirty="0" smtClean="0">
                <a:latin typeface="Calibri"/>
                <a:cs typeface="Calibri"/>
              </a:rPr>
              <a:t> </a:t>
            </a:r>
            <a:r>
              <a:rPr lang="en-US" sz="1500" dirty="0" smtClean="0">
                <a:latin typeface="Calibri"/>
                <a:cs typeface="Calibri"/>
              </a:rPr>
              <a:t>unless</a:t>
            </a:r>
            <a:r>
              <a:rPr lang="en-US" sz="1500" spc="110" dirty="0" smtClean="0">
                <a:latin typeface="Calibri"/>
                <a:cs typeface="Calibri"/>
              </a:rPr>
              <a:t> </a:t>
            </a:r>
            <a:r>
              <a:rPr lang="en-US" sz="1500" spc="-10" dirty="0" smtClean="0">
                <a:latin typeface="Calibri"/>
                <a:cs typeface="Calibri"/>
              </a:rPr>
              <a:t>at</a:t>
            </a:r>
            <a:r>
              <a:rPr lang="en-US" sz="1500" spc="114" dirty="0" smtClean="0">
                <a:latin typeface="Calibri"/>
                <a:cs typeface="Calibri"/>
              </a:rPr>
              <a:t> </a:t>
            </a:r>
            <a:r>
              <a:rPr lang="en-US" sz="1500" spc="-5" dirty="0" smtClean="0">
                <a:latin typeface="Calibri"/>
                <a:cs typeface="Calibri"/>
              </a:rPr>
              <a:t>least</a:t>
            </a:r>
            <a:r>
              <a:rPr lang="en-US" sz="1500" spc="105" dirty="0" smtClean="0">
                <a:latin typeface="Calibri"/>
                <a:cs typeface="Calibri"/>
              </a:rPr>
              <a:t> </a:t>
            </a:r>
            <a:r>
              <a:rPr lang="en-US" sz="1500" spc="-5" dirty="0" smtClean="0">
                <a:latin typeface="Calibri"/>
                <a:cs typeface="Calibri"/>
              </a:rPr>
              <a:t>one</a:t>
            </a:r>
            <a:r>
              <a:rPr lang="en-US" sz="1500" spc="105" dirty="0" smtClean="0">
                <a:latin typeface="Calibri"/>
                <a:cs typeface="Calibri"/>
              </a:rPr>
              <a:t> </a:t>
            </a:r>
            <a:r>
              <a:rPr lang="en-US" sz="1500" dirty="0" smtClean="0">
                <a:latin typeface="Calibri"/>
                <a:cs typeface="Calibri"/>
              </a:rPr>
              <a:t>of</a:t>
            </a:r>
            <a:r>
              <a:rPr lang="en-US" sz="1500" spc="110" dirty="0" smtClean="0">
                <a:latin typeface="Calibri"/>
                <a:cs typeface="Calibri"/>
              </a:rPr>
              <a:t> </a:t>
            </a:r>
            <a:r>
              <a:rPr lang="en-US" sz="1500" dirty="0" smtClean="0">
                <a:latin typeface="Calibri"/>
                <a:cs typeface="Calibri"/>
              </a:rPr>
              <a:t>the </a:t>
            </a:r>
            <a:r>
              <a:rPr lang="en-US" sz="1500" spc="-325" dirty="0" smtClean="0">
                <a:latin typeface="Calibri"/>
                <a:cs typeface="Calibri"/>
              </a:rPr>
              <a:t> </a:t>
            </a:r>
            <a:r>
              <a:rPr lang="en-US" sz="1500" spc="-10" dirty="0" smtClean="0">
                <a:latin typeface="Calibri"/>
                <a:cs typeface="Calibri"/>
              </a:rPr>
              <a:t>following</a:t>
            </a:r>
            <a:r>
              <a:rPr lang="en-US" sz="1500" dirty="0" smtClean="0">
                <a:latin typeface="Calibri"/>
                <a:cs typeface="Calibri"/>
              </a:rPr>
              <a:t> is</a:t>
            </a:r>
            <a:r>
              <a:rPr lang="en-US" sz="1500" spc="-5" dirty="0" smtClean="0">
                <a:latin typeface="Calibri"/>
                <a:cs typeface="Calibri"/>
              </a:rPr>
              <a:t> satisfied:</a:t>
            </a:r>
            <a:endParaRPr lang="en-US" sz="1500" dirty="0" smtClean="0">
              <a:latin typeface="Calibri"/>
              <a:cs typeface="Calibri"/>
            </a:endParaRPr>
          </a:p>
          <a:p>
            <a:pPr>
              <a:spcBef>
                <a:spcPts val="15"/>
              </a:spcBef>
              <a:buFont typeface="Calibri Light"/>
              <a:buChar char="•"/>
            </a:pPr>
            <a:endParaRPr lang="en-US" sz="2100" dirty="0" smtClean="0">
              <a:latin typeface="Calibri"/>
              <a:cs typeface="Calibri"/>
            </a:endParaRPr>
          </a:p>
          <a:p>
            <a:pPr marL="698500" lvl="1" indent="-228600">
              <a:buFont typeface="Arial"/>
              <a:buChar char="•"/>
              <a:tabLst>
                <a:tab pos="697865" algn="l"/>
                <a:tab pos="698500" algn="l"/>
              </a:tabLst>
            </a:pPr>
            <a:r>
              <a:rPr lang="en-US" sz="1500" dirty="0" smtClean="0">
                <a:latin typeface="Calibri"/>
                <a:cs typeface="Calibri"/>
              </a:rPr>
              <a:t>the</a:t>
            </a:r>
            <a:r>
              <a:rPr lang="en-US" sz="1500" spc="-20" dirty="0" smtClean="0">
                <a:latin typeface="Calibri"/>
                <a:cs typeface="Calibri"/>
              </a:rPr>
              <a:t> </a:t>
            </a:r>
            <a:r>
              <a:rPr lang="en-US" sz="1500" spc="-15" dirty="0" smtClean="0">
                <a:latin typeface="Calibri"/>
                <a:cs typeface="Calibri"/>
              </a:rPr>
              <a:t>Data</a:t>
            </a:r>
            <a:r>
              <a:rPr lang="en-US" sz="1500" spc="-25" dirty="0" smtClean="0">
                <a:latin typeface="Calibri"/>
                <a:cs typeface="Calibri"/>
              </a:rPr>
              <a:t> </a:t>
            </a:r>
            <a:r>
              <a:rPr lang="en-US" sz="1500" spc="-5" dirty="0" smtClean="0">
                <a:latin typeface="Calibri"/>
                <a:cs typeface="Calibri"/>
              </a:rPr>
              <a:t>Subject</a:t>
            </a:r>
            <a:r>
              <a:rPr lang="en-US" sz="1500" spc="-15" dirty="0" smtClean="0">
                <a:latin typeface="Calibri"/>
                <a:cs typeface="Calibri"/>
              </a:rPr>
              <a:t> </a:t>
            </a:r>
            <a:r>
              <a:rPr lang="en-US" sz="1500" spc="-5" dirty="0" smtClean="0">
                <a:latin typeface="Calibri"/>
                <a:cs typeface="Calibri"/>
              </a:rPr>
              <a:t>has</a:t>
            </a:r>
            <a:r>
              <a:rPr lang="en-US" sz="1500" spc="-25" dirty="0" smtClean="0">
                <a:latin typeface="Calibri"/>
                <a:cs typeface="Calibri"/>
              </a:rPr>
              <a:t> </a:t>
            </a:r>
            <a:r>
              <a:rPr lang="en-US" sz="1500" spc="-5" dirty="0" smtClean="0">
                <a:latin typeface="Calibri"/>
                <a:cs typeface="Calibri"/>
              </a:rPr>
              <a:t>consented;</a:t>
            </a:r>
            <a:endParaRPr lang="en-US" sz="1500" dirty="0" smtClean="0">
              <a:latin typeface="Calibri"/>
              <a:cs typeface="Calibri"/>
            </a:endParaRPr>
          </a:p>
          <a:p>
            <a:pPr marL="698500" lvl="1" indent="-228600">
              <a:spcBef>
                <a:spcPts val="145"/>
              </a:spcBef>
              <a:buFont typeface="Arial"/>
              <a:buChar char="•"/>
              <a:tabLst>
                <a:tab pos="697865" algn="l"/>
                <a:tab pos="698500" algn="l"/>
              </a:tabLst>
            </a:pPr>
            <a:r>
              <a:rPr lang="en-US" sz="1500" dirty="0" smtClean="0">
                <a:latin typeface="Calibri"/>
                <a:cs typeface="Calibri"/>
              </a:rPr>
              <a:t>the</a:t>
            </a:r>
            <a:r>
              <a:rPr lang="en-US" sz="1500" spc="-5" dirty="0" smtClean="0">
                <a:latin typeface="Calibri"/>
                <a:cs typeface="Calibri"/>
              </a:rPr>
              <a:t> processing </a:t>
            </a:r>
            <a:r>
              <a:rPr lang="en-US" sz="1500" dirty="0" smtClean="0">
                <a:latin typeface="Calibri"/>
                <a:cs typeface="Calibri"/>
              </a:rPr>
              <a:t>is</a:t>
            </a:r>
            <a:r>
              <a:rPr lang="en-US" sz="1500" spc="-5" dirty="0" smtClean="0">
                <a:latin typeface="Calibri"/>
                <a:cs typeface="Calibri"/>
              </a:rPr>
              <a:t> necessary </a:t>
            </a:r>
            <a:r>
              <a:rPr lang="en-US" sz="1500" spc="-15" dirty="0" smtClean="0">
                <a:latin typeface="Calibri"/>
                <a:cs typeface="Calibri"/>
              </a:rPr>
              <a:t>for</a:t>
            </a:r>
            <a:r>
              <a:rPr lang="en-US" sz="1500" dirty="0" smtClean="0">
                <a:latin typeface="Calibri"/>
                <a:cs typeface="Calibri"/>
              </a:rPr>
              <a:t> the</a:t>
            </a:r>
            <a:r>
              <a:rPr lang="en-US" sz="1500" spc="-5" dirty="0" smtClean="0">
                <a:latin typeface="Calibri"/>
                <a:cs typeface="Calibri"/>
              </a:rPr>
              <a:t> performance</a:t>
            </a:r>
            <a:r>
              <a:rPr lang="en-US" sz="1500" dirty="0" smtClean="0">
                <a:latin typeface="Calibri"/>
                <a:cs typeface="Calibri"/>
              </a:rPr>
              <a:t> of a</a:t>
            </a:r>
            <a:r>
              <a:rPr lang="en-US" sz="1500" spc="-5" dirty="0" smtClean="0">
                <a:latin typeface="Calibri"/>
                <a:cs typeface="Calibri"/>
              </a:rPr>
              <a:t> </a:t>
            </a:r>
            <a:r>
              <a:rPr lang="en-US" sz="1500" spc="-10" dirty="0" smtClean="0">
                <a:latin typeface="Calibri"/>
                <a:cs typeface="Calibri"/>
              </a:rPr>
              <a:t>contract</a:t>
            </a:r>
            <a:r>
              <a:rPr lang="en-US" sz="1500" spc="-25" dirty="0" smtClean="0">
                <a:latin typeface="Calibri"/>
                <a:cs typeface="Calibri"/>
              </a:rPr>
              <a:t> </a:t>
            </a:r>
            <a:r>
              <a:rPr lang="en-US" sz="1500" spc="-5" dirty="0" smtClean="0">
                <a:latin typeface="Calibri"/>
                <a:cs typeface="Calibri"/>
              </a:rPr>
              <a:t>with</a:t>
            </a:r>
            <a:r>
              <a:rPr lang="en-US" sz="1500" spc="5" dirty="0" smtClean="0">
                <a:latin typeface="Calibri"/>
                <a:cs typeface="Calibri"/>
              </a:rPr>
              <a:t> </a:t>
            </a:r>
            <a:r>
              <a:rPr lang="en-US" sz="1500" dirty="0" smtClean="0">
                <a:latin typeface="Calibri"/>
                <a:cs typeface="Calibri"/>
              </a:rPr>
              <a:t>the</a:t>
            </a:r>
            <a:r>
              <a:rPr lang="en-US" sz="1500" spc="-5" dirty="0" smtClean="0">
                <a:latin typeface="Calibri"/>
                <a:cs typeface="Calibri"/>
              </a:rPr>
              <a:t> </a:t>
            </a:r>
            <a:r>
              <a:rPr lang="en-US" sz="1500" spc="-10" dirty="0" smtClean="0">
                <a:latin typeface="Calibri"/>
                <a:cs typeface="Calibri"/>
              </a:rPr>
              <a:t>Data</a:t>
            </a:r>
            <a:r>
              <a:rPr lang="en-US" sz="1500" spc="-15" dirty="0" smtClean="0">
                <a:latin typeface="Calibri"/>
                <a:cs typeface="Calibri"/>
              </a:rPr>
              <a:t> </a:t>
            </a:r>
            <a:r>
              <a:rPr lang="en-US" sz="1500" spc="-5" dirty="0" smtClean="0">
                <a:latin typeface="Calibri"/>
                <a:cs typeface="Calibri"/>
              </a:rPr>
              <a:t>Subject;</a:t>
            </a:r>
            <a:endParaRPr lang="en-US" sz="1500" dirty="0" smtClean="0">
              <a:latin typeface="Calibri"/>
              <a:cs typeface="Calibri"/>
            </a:endParaRPr>
          </a:p>
          <a:p>
            <a:pPr marL="698500" lvl="1" indent="-228600">
              <a:spcBef>
                <a:spcPts val="145"/>
              </a:spcBef>
              <a:buFont typeface="Arial"/>
              <a:buChar char="•"/>
              <a:tabLst>
                <a:tab pos="697865" algn="l"/>
                <a:tab pos="698500" algn="l"/>
              </a:tabLst>
            </a:pPr>
            <a:r>
              <a:rPr lang="en-US" sz="1500" dirty="0" smtClean="0">
                <a:latin typeface="Calibri"/>
                <a:cs typeface="Calibri"/>
              </a:rPr>
              <a:t>the</a:t>
            </a:r>
            <a:r>
              <a:rPr lang="en-US" sz="1500" spc="-10" dirty="0" smtClean="0">
                <a:latin typeface="Calibri"/>
                <a:cs typeface="Calibri"/>
              </a:rPr>
              <a:t> </a:t>
            </a:r>
            <a:r>
              <a:rPr lang="en-US" sz="1500" spc="-5" dirty="0" smtClean="0">
                <a:latin typeface="Calibri"/>
                <a:cs typeface="Calibri"/>
              </a:rPr>
              <a:t>Controller</a:t>
            </a:r>
            <a:r>
              <a:rPr lang="en-US" sz="1500" spc="-25" dirty="0" smtClean="0">
                <a:latin typeface="Calibri"/>
                <a:cs typeface="Calibri"/>
              </a:rPr>
              <a:t> </a:t>
            </a:r>
            <a:r>
              <a:rPr lang="en-US" sz="1500" dirty="0" smtClean="0">
                <a:latin typeface="Calibri"/>
                <a:cs typeface="Calibri"/>
              </a:rPr>
              <a:t>has</a:t>
            </a:r>
            <a:r>
              <a:rPr lang="en-US" sz="1500" spc="-20" dirty="0" smtClean="0">
                <a:latin typeface="Calibri"/>
                <a:cs typeface="Calibri"/>
              </a:rPr>
              <a:t> </a:t>
            </a:r>
            <a:r>
              <a:rPr lang="en-US" sz="1500" dirty="0" smtClean="0">
                <a:latin typeface="Calibri"/>
                <a:cs typeface="Calibri"/>
              </a:rPr>
              <a:t>a</a:t>
            </a:r>
            <a:r>
              <a:rPr lang="en-US" sz="1500" spc="-10" dirty="0" smtClean="0">
                <a:latin typeface="Calibri"/>
                <a:cs typeface="Calibri"/>
              </a:rPr>
              <a:t> </a:t>
            </a:r>
            <a:r>
              <a:rPr lang="en-US" sz="1500" spc="-5" dirty="0" smtClean="0">
                <a:latin typeface="Calibri"/>
                <a:cs typeface="Calibri"/>
              </a:rPr>
              <a:t>legal</a:t>
            </a:r>
            <a:r>
              <a:rPr lang="en-US" sz="1500" spc="-15" dirty="0" smtClean="0">
                <a:latin typeface="Calibri"/>
                <a:cs typeface="Calibri"/>
              </a:rPr>
              <a:t> </a:t>
            </a:r>
            <a:r>
              <a:rPr lang="en-US" sz="1500" spc="-5" dirty="0" smtClean="0">
                <a:latin typeface="Calibri"/>
                <a:cs typeface="Calibri"/>
              </a:rPr>
              <a:t>obligation</a:t>
            </a:r>
            <a:r>
              <a:rPr lang="en-US" sz="1500" spc="-35" dirty="0" smtClean="0">
                <a:latin typeface="Calibri"/>
                <a:cs typeface="Calibri"/>
              </a:rPr>
              <a:t> </a:t>
            </a:r>
            <a:r>
              <a:rPr lang="en-US" sz="1500" spc="-10" dirty="0" smtClean="0">
                <a:latin typeface="Calibri"/>
                <a:cs typeface="Calibri"/>
              </a:rPr>
              <a:t>to process</a:t>
            </a:r>
            <a:r>
              <a:rPr lang="en-US" sz="1500" spc="-15" dirty="0" smtClean="0">
                <a:latin typeface="Calibri"/>
                <a:cs typeface="Calibri"/>
              </a:rPr>
              <a:t> </a:t>
            </a:r>
            <a:r>
              <a:rPr lang="en-US" sz="1500" dirty="0" smtClean="0">
                <a:latin typeface="Calibri"/>
                <a:cs typeface="Calibri"/>
              </a:rPr>
              <a:t>the</a:t>
            </a:r>
            <a:r>
              <a:rPr lang="en-US" sz="1500" spc="-5" dirty="0" smtClean="0">
                <a:latin typeface="Calibri"/>
                <a:cs typeface="Calibri"/>
              </a:rPr>
              <a:t> </a:t>
            </a:r>
            <a:r>
              <a:rPr lang="en-US" sz="1500" spc="-10" dirty="0" smtClean="0">
                <a:latin typeface="Calibri"/>
                <a:cs typeface="Calibri"/>
              </a:rPr>
              <a:t>data;</a:t>
            </a:r>
            <a:endParaRPr lang="en-US" sz="1500" dirty="0" smtClean="0">
              <a:latin typeface="Calibri"/>
              <a:cs typeface="Calibri"/>
            </a:endParaRPr>
          </a:p>
          <a:p>
            <a:pPr marL="698500" lvl="1" indent="-228600">
              <a:spcBef>
                <a:spcPts val="135"/>
              </a:spcBef>
              <a:buFont typeface="Arial"/>
              <a:buChar char="•"/>
              <a:tabLst>
                <a:tab pos="697865" algn="l"/>
                <a:tab pos="698500" algn="l"/>
              </a:tabLst>
            </a:pPr>
            <a:r>
              <a:rPr lang="en-US" sz="1500" dirty="0" smtClean="0">
                <a:latin typeface="Calibri"/>
                <a:cs typeface="Calibri"/>
              </a:rPr>
              <a:t>the</a:t>
            </a:r>
            <a:r>
              <a:rPr lang="en-US" sz="1500" spc="-5" dirty="0" smtClean="0">
                <a:latin typeface="Calibri"/>
                <a:cs typeface="Calibri"/>
              </a:rPr>
              <a:t> processing </a:t>
            </a:r>
            <a:r>
              <a:rPr lang="en-US" sz="1500" dirty="0" smtClean="0">
                <a:latin typeface="Calibri"/>
                <a:cs typeface="Calibri"/>
              </a:rPr>
              <a:t>is</a:t>
            </a:r>
            <a:r>
              <a:rPr lang="en-US" sz="1500" spc="-5" dirty="0" smtClean="0">
                <a:latin typeface="Calibri"/>
                <a:cs typeface="Calibri"/>
              </a:rPr>
              <a:t> necessary</a:t>
            </a:r>
            <a:r>
              <a:rPr lang="en-US" sz="1500" spc="-10" dirty="0" smtClean="0">
                <a:latin typeface="Calibri"/>
                <a:cs typeface="Calibri"/>
              </a:rPr>
              <a:t> </a:t>
            </a:r>
            <a:r>
              <a:rPr lang="en-US" sz="1500" spc="-15" dirty="0" smtClean="0">
                <a:latin typeface="Calibri"/>
                <a:cs typeface="Calibri"/>
              </a:rPr>
              <a:t>for</a:t>
            </a:r>
            <a:r>
              <a:rPr lang="en-US" sz="1500" dirty="0" smtClean="0">
                <a:latin typeface="Calibri"/>
                <a:cs typeface="Calibri"/>
              </a:rPr>
              <a:t> </a:t>
            </a:r>
            <a:r>
              <a:rPr lang="en-US" sz="1500" spc="-5" dirty="0" smtClean="0">
                <a:latin typeface="Calibri"/>
                <a:cs typeface="Calibri"/>
              </a:rPr>
              <a:t>legitimate</a:t>
            </a:r>
            <a:r>
              <a:rPr lang="en-US" sz="1500" spc="-15" dirty="0" smtClean="0">
                <a:latin typeface="Calibri"/>
                <a:cs typeface="Calibri"/>
              </a:rPr>
              <a:t> </a:t>
            </a:r>
            <a:r>
              <a:rPr lang="en-US" sz="1500" spc="-10" dirty="0" smtClean="0">
                <a:latin typeface="Calibri"/>
                <a:cs typeface="Calibri"/>
              </a:rPr>
              <a:t>interests</a:t>
            </a:r>
            <a:endParaRPr lang="en-US" sz="1500" dirty="0" smtClean="0">
              <a:latin typeface="Calibri"/>
              <a:cs typeface="Calibri"/>
            </a:endParaRPr>
          </a:p>
          <a:p>
            <a:pPr marL="698500" lvl="1" indent="-228600">
              <a:spcBef>
                <a:spcPts val="140"/>
              </a:spcBef>
              <a:buFont typeface="Arial"/>
              <a:buChar char="•"/>
              <a:tabLst>
                <a:tab pos="697865" algn="l"/>
                <a:tab pos="698500" algn="l"/>
              </a:tabLst>
            </a:pPr>
            <a:r>
              <a:rPr lang="en-US" sz="1500" spc="-5" dirty="0" smtClean="0">
                <a:latin typeface="Calibri"/>
                <a:cs typeface="Calibri"/>
              </a:rPr>
              <a:t>pursued</a:t>
            </a:r>
            <a:r>
              <a:rPr lang="en-US" sz="1500" spc="-25" dirty="0" smtClean="0">
                <a:latin typeface="Calibri"/>
                <a:cs typeface="Calibri"/>
              </a:rPr>
              <a:t> </a:t>
            </a:r>
            <a:r>
              <a:rPr lang="en-US" sz="1500" spc="-5" dirty="0" smtClean="0">
                <a:latin typeface="Calibri"/>
                <a:cs typeface="Calibri"/>
              </a:rPr>
              <a:t>by</a:t>
            </a:r>
            <a:r>
              <a:rPr lang="en-US" sz="1500" spc="-25" dirty="0" smtClean="0">
                <a:latin typeface="Calibri"/>
                <a:cs typeface="Calibri"/>
              </a:rPr>
              <a:t> </a:t>
            </a:r>
            <a:r>
              <a:rPr lang="en-US" sz="1500" dirty="0" smtClean="0">
                <a:latin typeface="Calibri"/>
                <a:cs typeface="Calibri"/>
              </a:rPr>
              <a:t>the</a:t>
            </a:r>
            <a:r>
              <a:rPr lang="en-US" sz="1500" spc="-15" dirty="0" smtClean="0">
                <a:latin typeface="Calibri"/>
                <a:cs typeface="Calibri"/>
              </a:rPr>
              <a:t> </a:t>
            </a:r>
            <a:r>
              <a:rPr lang="en-US" sz="1500" spc="-10" dirty="0" smtClean="0">
                <a:latin typeface="Calibri"/>
                <a:cs typeface="Calibri"/>
              </a:rPr>
              <a:t>Data</a:t>
            </a:r>
            <a:r>
              <a:rPr lang="en-US" sz="1500" spc="-25" dirty="0" smtClean="0">
                <a:latin typeface="Calibri"/>
                <a:cs typeface="Calibri"/>
              </a:rPr>
              <a:t> </a:t>
            </a:r>
            <a:r>
              <a:rPr lang="en-US" sz="1500" spc="-20" dirty="0" smtClean="0">
                <a:latin typeface="Calibri"/>
                <a:cs typeface="Calibri"/>
              </a:rPr>
              <a:t>Controller.</a:t>
            </a:r>
            <a:endParaRPr lang="en-US" sz="1500" dirty="0" smtClean="0">
              <a:latin typeface="Calibri"/>
              <a:cs typeface="Calibri"/>
            </a:endParaRPr>
          </a:p>
          <a:p>
            <a:pPr>
              <a:spcBef>
                <a:spcPts val="35"/>
              </a:spcBef>
            </a:pPr>
            <a:endParaRPr lang="en-US" sz="2500" dirty="0" smtClean="0">
              <a:latin typeface="Calibri"/>
              <a:cs typeface="Calibri"/>
            </a:endParaRPr>
          </a:p>
          <a:p>
            <a:pPr marL="342900" indent="-342900">
              <a:lnSpc>
                <a:spcPct val="110000"/>
              </a:lnSpc>
              <a:spcBef>
                <a:spcPts val="0"/>
              </a:spcBef>
              <a:tabLst>
                <a:tab pos="151765" algn="l"/>
              </a:tabLst>
            </a:pPr>
            <a:r>
              <a:rPr lang="en-US" sz="1500" spc="-10" dirty="0" smtClean="0">
                <a:latin typeface="Calibri"/>
                <a:cs typeface="Calibri"/>
              </a:rPr>
              <a:t>Consent need not be explicit - it may be implied, for example by failure to tick a box on a </a:t>
            </a:r>
            <a:r>
              <a:rPr lang="en-US" sz="1500" spc="-10" dirty="0" smtClean="0">
                <a:latin typeface="Calibri"/>
                <a:cs typeface="Calibri"/>
              </a:rPr>
              <a:t>form.</a:t>
            </a:r>
          </a:p>
          <a:p>
            <a:pPr marL="342900" indent="-342900">
              <a:lnSpc>
                <a:spcPct val="110000"/>
              </a:lnSpc>
              <a:spcBef>
                <a:spcPts val="0"/>
              </a:spcBef>
              <a:tabLst>
                <a:tab pos="151765" algn="l"/>
              </a:tabLst>
            </a:pPr>
            <a:endParaRPr lang="en-US" sz="1500" spc="-10" dirty="0" smtClean="0">
              <a:latin typeface="Calibri"/>
              <a:cs typeface="Calibri"/>
            </a:endParaRPr>
          </a:p>
          <a:p>
            <a:pPr marL="342900" indent="-342900">
              <a:lnSpc>
                <a:spcPct val="110000"/>
              </a:lnSpc>
              <a:spcBef>
                <a:spcPts val="0"/>
              </a:spcBef>
              <a:tabLst>
                <a:tab pos="151765" algn="l"/>
              </a:tabLst>
            </a:pPr>
            <a:r>
              <a:rPr lang="en-US" sz="1500" spc="-5" dirty="0" smtClean="0">
                <a:latin typeface="Calibri"/>
                <a:cs typeface="Calibri"/>
              </a:rPr>
              <a:t>An</a:t>
            </a:r>
            <a:r>
              <a:rPr lang="en-US" sz="1500" spc="35" dirty="0" smtClean="0">
                <a:latin typeface="Calibri"/>
                <a:cs typeface="Calibri"/>
              </a:rPr>
              <a:t> </a:t>
            </a:r>
            <a:r>
              <a:rPr lang="en-US" sz="1500" spc="-10" dirty="0" smtClean="0">
                <a:latin typeface="Calibri"/>
                <a:cs typeface="Calibri"/>
              </a:rPr>
              <a:t>exception</a:t>
            </a:r>
            <a:r>
              <a:rPr lang="en-US" sz="1500" spc="50" dirty="0" smtClean="0">
                <a:latin typeface="Calibri"/>
                <a:cs typeface="Calibri"/>
              </a:rPr>
              <a:t> </a:t>
            </a:r>
            <a:r>
              <a:rPr lang="en-US" sz="1500" spc="-5" dirty="0" smtClean="0">
                <a:latin typeface="Calibri"/>
                <a:cs typeface="Calibri"/>
              </a:rPr>
              <a:t>concerns</a:t>
            </a:r>
            <a:r>
              <a:rPr lang="en-US" sz="1500" spc="40" dirty="0" smtClean="0">
                <a:latin typeface="Calibri"/>
                <a:cs typeface="Calibri"/>
              </a:rPr>
              <a:t> </a:t>
            </a:r>
            <a:r>
              <a:rPr lang="en-US" sz="1500" dirty="0" smtClean="0">
                <a:latin typeface="Calibri"/>
                <a:cs typeface="Calibri"/>
              </a:rPr>
              <a:t>the</a:t>
            </a:r>
            <a:r>
              <a:rPr lang="en-US" sz="1500" spc="35" dirty="0" smtClean="0">
                <a:latin typeface="Calibri"/>
                <a:cs typeface="Calibri"/>
              </a:rPr>
              <a:t> </a:t>
            </a:r>
            <a:r>
              <a:rPr lang="en-US" sz="1500" spc="-5" dirty="0" smtClean="0">
                <a:latin typeface="Calibri"/>
                <a:cs typeface="Calibri"/>
              </a:rPr>
              <a:t>processing</a:t>
            </a:r>
            <a:r>
              <a:rPr lang="en-US" sz="1500" spc="40" dirty="0" smtClean="0">
                <a:latin typeface="Calibri"/>
                <a:cs typeface="Calibri"/>
              </a:rPr>
              <a:t> </a:t>
            </a:r>
            <a:r>
              <a:rPr lang="en-US" sz="1500" dirty="0" smtClean="0">
                <a:latin typeface="Calibri"/>
                <a:cs typeface="Calibri"/>
              </a:rPr>
              <a:t>of</a:t>
            </a:r>
            <a:r>
              <a:rPr lang="en-US" sz="1500" spc="35" dirty="0" smtClean="0">
                <a:latin typeface="Calibri"/>
                <a:cs typeface="Calibri"/>
              </a:rPr>
              <a:t> </a:t>
            </a:r>
            <a:r>
              <a:rPr lang="en-US" sz="1500" spc="-10" dirty="0" smtClean="0">
                <a:latin typeface="Calibri"/>
                <a:cs typeface="Calibri"/>
              </a:rPr>
              <a:t>‘sensitive’</a:t>
            </a:r>
            <a:r>
              <a:rPr lang="en-US" sz="1500" spc="40" dirty="0" smtClean="0">
                <a:latin typeface="Calibri"/>
                <a:cs typeface="Calibri"/>
              </a:rPr>
              <a:t> </a:t>
            </a:r>
            <a:r>
              <a:rPr lang="en-US" sz="1500" spc="-10" dirty="0" smtClean="0">
                <a:latin typeface="Calibri"/>
                <a:cs typeface="Calibri"/>
              </a:rPr>
              <a:t>data</a:t>
            </a:r>
            <a:r>
              <a:rPr lang="en-US" sz="1500" spc="40" dirty="0" smtClean="0">
                <a:latin typeface="Calibri"/>
                <a:cs typeface="Calibri"/>
              </a:rPr>
              <a:t> </a:t>
            </a:r>
            <a:r>
              <a:rPr lang="en-US" sz="1500" dirty="0" smtClean="0">
                <a:latin typeface="Calibri"/>
                <a:cs typeface="Calibri"/>
              </a:rPr>
              <a:t>-</a:t>
            </a:r>
            <a:r>
              <a:rPr lang="en-US" sz="1500" spc="30" dirty="0" smtClean="0">
                <a:latin typeface="Calibri"/>
                <a:cs typeface="Calibri"/>
              </a:rPr>
              <a:t> </a:t>
            </a:r>
            <a:r>
              <a:rPr lang="en-US" sz="1500" dirty="0" smtClean="0">
                <a:latin typeface="Calibri"/>
                <a:cs typeface="Calibri"/>
              </a:rPr>
              <a:t>this</a:t>
            </a:r>
            <a:r>
              <a:rPr lang="en-US" sz="1500" spc="35" dirty="0" smtClean="0">
                <a:latin typeface="Calibri"/>
                <a:cs typeface="Calibri"/>
              </a:rPr>
              <a:t> </a:t>
            </a:r>
            <a:r>
              <a:rPr lang="en-US" sz="1500" spc="-5" dirty="0" smtClean="0">
                <a:latin typeface="Calibri"/>
                <a:cs typeface="Calibri"/>
              </a:rPr>
              <a:t>requires</a:t>
            </a:r>
            <a:r>
              <a:rPr lang="en-US" sz="1500" spc="45" dirty="0" smtClean="0">
                <a:latin typeface="Calibri"/>
                <a:cs typeface="Calibri"/>
              </a:rPr>
              <a:t> </a:t>
            </a:r>
            <a:r>
              <a:rPr lang="en-US" sz="1500" spc="-5" dirty="0" smtClean="0">
                <a:latin typeface="Calibri"/>
                <a:cs typeface="Calibri"/>
              </a:rPr>
              <a:t>explicit</a:t>
            </a:r>
            <a:r>
              <a:rPr lang="en-US" sz="1500" spc="50" dirty="0" smtClean="0">
                <a:latin typeface="Calibri"/>
                <a:cs typeface="Calibri"/>
              </a:rPr>
              <a:t> </a:t>
            </a:r>
            <a:r>
              <a:rPr lang="en-US" sz="1500" spc="-10" dirty="0" smtClean="0">
                <a:latin typeface="Calibri"/>
                <a:cs typeface="Calibri"/>
              </a:rPr>
              <a:t>consent</a:t>
            </a:r>
            <a:r>
              <a:rPr lang="en-US" sz="1500" spc="40" dirty="0" smtClean="0">
                <a:latin typeface="Calibri"/>
                <a:cs typeface="Calibri"/>
              </a:rPr>
              <a:t> </a:t>
            </a:r>
            <a:r>
              <a:rPr lang="en-US" sz="1500" dirty="0" smtClean="0">
                <a:latin typeface="Calibri"/>
                <a:cs typeface="Calibri"/>
              </a:rPr>
              <a:t>of</a:t>
            </a:r>
            <a:r>
              <a:rPr lang="en-US" sz="1500" spc="30" dirty="0" smtClean="0">
                <a:latin typeface="Calibri"/>
                <a:cs typeface="Calibri"/>
              </a:rPr>
              <a:t> </a:t>
            </a:r>
            <a:r>
              <a:rPr lang="en-US" sz="1500" dirty="0" smtClean="0">
                <a:latin typeface="Calibri"/>
                <a:cs typeface="Calibri"/>
              </a:rPr>
              <a:t>the</a:t>
            </a:r>
            <a:r>
              <a:rPr lang="en-US" sz="1500" spc="35" dirty="0" smtClean="0">
                <a:latin typeface="Calibri"/>
                <a:cs typeface="Calibri"/>
              </a:rPr>
              <a:t> </a:t>
            </a:r>
            <a:r>
              <a:rPr lang="en-US" sz="1500" spc="-10" dirty="0" smtClean="0">
                <a:latin typeface="Calibri"/>
                <a:cs typeface="Calibri"/>
              </a:rPr>
              <a:t>Data</a:t>
            </a:r>
            <a:r>
              <a:rPr lang="en-US" sz="1500" spc="40" dirty="0" smtClean="0">
                <a:latin typeface="Calibri"/>
                <a:cs typeface="Calibri"/>
              </a:rPr>
              <a:t> </a:t>
            </a:r>
            <a:r>
              <a:rPr lang="en-US" sz="1500" spc="-5" dirty="0" smtClean="0">
                <a:latin typeface="Calibri"/>
                <a:cs typeface="Calibri"/>
              </a:rPr>
              <a:t>Subject, </a:t>
            </a:r>
            <a:r>
              <a:rPr lang="en-US" sz="1500" spc="-325" dirty="0" smtClean="0">
                <a:latin typeface="Calibri"/>
                <a:cs typeface="Calibri"/>
              </a:rPr>
              <a:t> </a:t>
            </a:r>
            <a:r>
              <a:rPr lang="en-US" sz="1500" dirty="0" smtClean="0">
                <a:latin typeface="Calibri"/>
                <a:cs typeface="Calibri"/>
              </a:rPr>
              <a:t>unless the</a:t>
            </a:r>
            <a:r>
              <a:rPr lang="en-US" sz="1500" spc="-5" dirty="0" smtClean="0">
                <a:latin typeface="Calibri"/>
                <a:cs typeface="Calibri"/>
              </a:rPr>
              <a:t> processing</a:t>
            </a:r>
            <a:r>
              <a:rPr lang="en-US" sz="1500" spc="-25" dirty="0" smtClean="0">
                <a:latin typeface="Calibri"/>
                <a:cs typeface="Calibri"/>
              </a:rPr>
              <a:t> </a:t>
            </a:r>
            <a:r>
              <a:rPr lang="en-US" sz="1500" dirty="0" smtClean="0">
                <a:latin typeface="Calibri"/>
                <a:cs typeface="Calibri"/>
              </a:rPr>
              <a:t>is</a:t>
            </a:r>
            <a:r>
              <a:rPr lang="en-US" sz="1500" spc="-5" dirty="0" smtClean="0">
                <a:latin typeface="Calibri"/>
                <a:cs typeface="Calibri"/>
              </a:rPr>
              <a:t> required by</a:t>
            </a:r>
            <a:r>
              <a:rPr lang="en-US" sz="1500" dirty="0" smtClean="0">
                <a:latin typeface="Calibri"/>
                <a:cs typeface="Calibri"/>
              </a:rPr>
              <a:t> </a:t>
            </a:r>
            <a:r>
              <a:rPr lang="en-US" sz="1500" spc="-5" dirty="0" smtClean="0">
                <a:latin typeface="Calibri"/>
                <a:cs typeface="Calibri"/>
              </a:rPr>
              <a:t>law</a:t>
            </a:r>
            <a:r>
              <a:rPr lang="en-US" sz="1500" spc="-10" dirty="0" smtClean="0">
                <a:latin typeface="Calibri"/>
                <a:cs typeface="Calibri"/>
              </a:rPr>
              <a:t> </a:t>
            </a:r>
            <a:r>
              <a:rPr lang="en-US" sz="1500" dirty="0" smtClean="0">
                <a:latin typeface="Calibri"/>
                <a:cs typeface="Calibri"/>
              </a:rPr>
              <a:t>in connection</a:t>
            </a:r>
            <a:r>
              <a:rPr lang="en-US" sz="1500" spc="-25" dirty="0" smtClean="0">
                <a:latin typeface="Calibri"/>
                <a:cs typeface="Calibri"/>
              </a:rPr>
              <a:t> </a:t>
            </a:r>
            <a:r>
              <a:rPr lang="en-US" sz="1500" spc="-5" dirty="0" smtClean="0">
                <a:latin typeface="Calibri"/>
                <a:cs typeface="Calibri"/>
              </a:rPr>
              <a:t>with</a:t>
            </a:r>
            <a:r>
              <a:rPr lang="en-US" sz="1500" dirty="0" smtClean="0">
                <a:latin typeface="Calibri"/>
                <a:cs typeface="Calibri"/>
              </a:rPr>
              <a:t> </a:t>
            </a:r>
            <a:r>
              <a:rPr lang="en-US" sz="1500" spc="-5" dirty="0" smtClean="0">
                <a:latin typeface="Calibri"/>
                <a:cs typeface="Calibri"/>
              </a:rPr>
              <a:t>employment.</a:t>
            </a:r>
            <a:endParaRPr lang="en-US" sz="1500" dirty="0" smtClean="0">
              <a:latin typeface="Calibri"/>
              <a:cs typeface="Calibri"/>
            </a:endParaRPr>
          </a:p>
          <a:p>
            <a:pPr marL="342900" indent="-342900">
              <a:lnSpc>
                <a:spcPct val="110000"/>
              </a:lnSpc>
              <a:spcBef>
                <a:spcPts val="0"/>
              </a:spcBef>
              <a:tabLst>
                <a:tab pos="151765" algn="l"/>
              </a:tabLst>
            </a:pPr>
            <a:endParaRPr lang="en-US" sz="1500" spc="-5" dirty="0" smtClean="0">
              <a:latin typeface="Calibri"/>
              <a:cs typeface="Calibri"/>
            </a:endParaRPr>
          </a:p>
          <a:p>
            <a:pPr marL="342900" indent="-342900">
              <a:lnSpc>
                <a:spcPct val="110000"/>
              </a:lnSpc>
              <a:spcBef>
                <a:spcPts val="0"/>
              </a:spcBef>
              <a:tabLst>
                <a:tab pos="151765" algn="l"/>
              </a:tabLst>
            </a:pPr>
            <a:r>
              <a:rPr lang="en-US" sz="1500" spc="-5" dirty="0" smtClean="0">
                <a:latin typeface="Calibri"/>
                <a:cs typeface="Calibri"/>
              </a:rPr>
              <a:t>Sensitive</a:t>
            </a:r>
            <a:r>
              <a:rPr lang="en-US" sz="1500" spc="10" dirty="0" smtClean="0">
                <a:latin typeface="Calibri"/>
                <a:cs typeface="Calibri"/>
              </a:rPr>
              <a:t> </a:t>
            </a:r>
            <a:r>
              <a:rPr lang="en-US" sz="1500" spc="-10" dirty="0" smtClean="0">
                <a:latin typeface="Calibri"/>
                <a:cs typeface="Calibri"/>
              </a:rPr>
              <a:t>data</a:t>
            </a:r>
            <a:r>
              <a:rPr lang="en-US" sz="1500" spc="-20" dirty="0" smtClean="0">
                <a:latin typeface="Calibri"/>
                <a:cs typeface="Calibri"/>
              </a:rPr>
              <a:t> </a:t>
            </a:r>
            <a:r>
              <a:rPr lang="en-US" sz="1500" dirty="0" smtClean="0">
                <a:latin typeface="Calibri"/>
                <a:cs typeface="Calibri"/>
              </a:rPr>
              <a:t>is</a:t>
            </a:r>
            <a:r>
              <a:rPr lang="en-US" sz="1500" spc="-5" dirty="0" smtClean="0">
                <a:latin typeface="Calibri"/>
                <a:cs typeface="Calibri"/>
              </a:rPr>
              <a:t> that</a:t>
            </a:r>
            <a:r>
              <a:rPr lang="en-US" sz="1500" spc="-10" dirty="0" smtClean="0">
                <a:latin typeface="Calibri"/>
                <a:cs typeface="Calibri"/>
              </a:rPr>
              <a:t> </a:t>
            </a:r>
            <a:r>
              <a:rPr lang="en-US" sz="1500" spc="-5" dirty="0" smtClean="0">
                <a:latin typeface="Calibri"/>
                <a:cs typeface="Calibri"/>
              </a:rPr>
              <a:t>which</a:t>
            </a:r>
            <a:r>
              <a:rPr lang="en-US" sz="1500" spc="5" dirty="0" smtClean="0">
                <a:latin typeface="Calibri"/>
                <a:cs typeface="Calibri"/>
              </a:rPr>
              <a:t> </a:t>
            </a:r>
            <a:r>
              <a:rPr lang="en-US" sz="1500" spc="-5" dirty="0" smtClean="0">
                <a:latin typeface="Calibri"/>
                <a:cs typeface="Calibri"/>
              </a:rPr>
              <a:t>concerns</a:t>
            </a:r>
            <a:r>
              <a:rPr lang="en-US" sz="1500" spc="-10" dirty="0" smtClean="0">
                <a:latin typeface="Calibri"/>
                <a:cs typeface="Calibri"/>
              </a:rPr>
              <a:t> racial</a:t>
            </a:r>
            <a:r>
              <a:rPr lang="en-US" sz="1500" dirty="0" smtClean="0">
                <a:latin typeface="Calibri"/>
                <a:cs typeface="Calibri"/>
              </a:rPr>
              <a:t> origin,</a:t>
            </a:r>
            <a:r>
              <a:rPr lang="en-US" sz="1500" spc="-20" dirty="0" smtClean="0">
                <a:latin typeface="Calibri"/>
                <a:cs typeface="Calibri"/>
              </a:rPr>
              <a:t> </a:t>
            </a:r>
            <a:r>
              <a:rPr lang="en-US" sz="1500" spc="-5" dirty="0" smtClean="0">
                <a:latin typeface="Calibri"/>
                <a:cs typeface="Calibri"/>
              </a:rPr>
              <a:t>political </a:t>
            </a:r>
            <a:r>
              <a:rPr lang="en-US" sz="1500" dirty="0" smtClean="0">
                <a:latin typeface="Calibri"/>
                <a:cs typeface="Calibri"/>
              </a:rPr>
              <a:t>opinions,</a:t>
            </a:r>
            <a:r>
              <a:rPr lang="en-US" sz="1500" spc="-15" dirty="0" smtClean="0">
                <a:latin typeface="Calibri"/>
                <a:cs typeface="Calibri"/>
              </a:rPr>
              <a:t> sex</a:t>
            </a:r>
            <a:r>
              <a:rPr lang="en-US" sz="1500" spc="5" dirty="0" smtClean="0">
                <a:latin typeface="Calibri"/>
                <a:cs typeface="Calibri"/>
              </a:rPr>
              <a:t> </a:t>
            </a:r>
            <a:r>
              <a:rPr lang="en-US" sz="1500" spc="-10" dirty="0" smtClean="0">
                <a:latin typeface="Calibri"/>
                <a:cs typeface="Calibri"/>
              </a:rPr>
              <a:t>life</a:t>
            </a:r>
            <a:r>
              <a:rPr lang="en-US" sz="1500" spc="15" dirty="0" smtClean="0">
                <a:latin typeface="Calibri"/>
                <a:cs typeface="Calibri"/>
              </a:rPr>
              <a:t> </a:t>
            </a:r>
            <a:r>
              <a:rPr lang="en-US" sz="1500" spc="-10" dirty="0" smtClean="0">
                <a:latin typeface="Calibri"/>
                <a:cs typeface="Calibri"/>
              </a:rPr>
              <a:t>etc.</a:t>
            </a:r>
            <a:endParaRPr lang="en-US" sz="1500" dirty="0" smtClean="0">
              <a:latin typeface="Calibri"/>
              <a:cs typeface="Calibri"/>
            </a:endParaRPr>
          </a:p>
          <a:p>
            <a:pPr marL="342900" lvl="0" indent="-342900" algn="l" rtl="0">
              <a:lnSpc>
                <a:spcPct val="100000"/>
              </a:lnSpc>
              <a:spcBef>
                <a:spcPts val="0"/>
              </a:spcBef>
              <a:spcAft>
                <a:spcPts val="0"/>
              </a:spcAft>
              <a:buSzPts val="1440"/>
              <a:buChar char="►"/>
            </a:pPr>
            <a:endParaRP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83"/>
        <p:cNvGrpSpPr/>
        <p:nvPr/>
      </p:nvGrpSpPr>
      <p:grpSpPr>
        <a:xfrm>
          <a:off x="0" y="0"/>
          <a:ext cx="0" cy="0"/>
          <a:chOff x="0" y="0"/>
          <a:chExt cx="0" cy="0"/>
        </a:xfrm>
      </p:grpSpPr>
      <p:sp>
        <p:nvSpPr>
          <p:cNvPr id="284" name="Google Shape;284;p14"/>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r>
              <a:rPr lang="pl-PL" dirty="0" smtClean="0"/>
              <a:t>Second </a:t>
            </a:r>
            <a:r>
              <a:rPr lang="pl-PL" dirty="0" smtClean="0"/>
              <a:t>Principle</a:t>
            </a:r>
            <a:endParaRPr dirty="0"/>
          </a:p>
        </p:txBody>
      </p:sp>
      <p:sp>
        <p:nvSpPr>
          <p:cNvPr id="285" name="Google Shape;285;p14"/>
          <p:cNvSpPr txBox="1">
            <a:spLocks noGrp="1"/>
          </p:cNvSpPr>
          <p:nvPr>
            <p:ph type="body" idx="1"/>
          </p:nvPr>
        </p:nvSpPr>
        <p:spPr>
          <a:xfrm>
            <a:off x="677334" y="2029969"/>
            <a:ext cx="8596668" cy="4011394"/>
          </a:xfrm>
          <a:prstGeom prst="rect">
            <a:avLst/>
          </a:prstGeom>
          <a:noFill/>
          <a:ln>
            <a:noFill/>
          </a:ln>
        </p:spPr>
        <p:txBody>
          <a:bodyPr spcFirstLastPara="1" wrap="square" lIns="91425" tIns="45700" rIns="91425" bIns="45700" anchor="t" anchorCtr="0">
            <a:normAutofit/>
          </a:bodyPr>
          <a:lstStyle/>
          <a:p>
            <a:pPr marL="342900" lvl="0" indent="-342900" algn="l" rtl="0">
              <a:lnSpc>
                <a:spcPct val="100000"/>
              </a:lnSpc>
              <a:spcBef>
                <a:spcPts val="0"/>
              </a:spcBef>
              <a:spcAft>
                <a:spcPts val="0"/>
              </a:spcAft>
              <a:buSzPts val="1440"/>
              <a:buChar char="►"/>
            </a:pPr>
            <a:r>
              <a:rPr lang="en-US" spc="-10" dirty="0" smtClean="0">
                <a:latin typeface="Calibri"/>
                <a:cs typeface="Calibri"/>
              </a:rPr>
              <a:t>Personal</a:t>
            </a:r>
            <a:r>
              <a:rPr lang="en-US" spc="105" dirty="0" smtClean="0">
                <a:latin typeface="Calibri"/>
                <a:cs typeface="Calibri"/>
              </a:rPr>
              <a:t> </a:t>
            </a:r>
            <a:r>
              <a:rPr lang="en-US" spc="-15" dirty="0" smtClean="0">
                <a:latin typeface="Calibri"/>
                <a:cs typeface="Calibri"/>
              </a:rPr>
              <a:t>data</a:t>
            </a:r>
            <a:r>
              <a:rPr lang="en-US" spc="120" dirty="0" smtClean="0">
                <a:latin typeface="Calibri"/>
                <a:cs typeface="Calibri"/>
              </a:rPr>
              <a:t> </a:t>
            </a:r>
            <a:r>
              <a:rPr lang="en-US" spc="-5" dirty="0" smtClean="0">
                <a:latin typeface="Calibri"/>
                <a:cs typeface="Calibri"/>
              </a:rPr>
              <a:t>shall</a:t>
            </a:r>
            <a:r>
              <a:rPr lang="en-US" spc="110" dirty="0" smtClean="0">
                <a:latin typeface="Calibri"/>
                <a:cs typeface="Calibri"/>
              </a:rPr>
              <a:t> </a:t>
            </a:r>
            <a:r>
              <a:rPr lang="en-US" spc="-5" dirty="0" smtClean="0">
                <a:latin typeface="Calibri"/>
                <a:cs typeface="Calibri"/>
              </a:rPr>
              <a:t>be</a:t>
            </a:r>
            <a:r>
              <a:rPr lang="en-US" spc="110" dirty="0" smtClean="0">
                <a:latin typeface="Calibri"/>
                <a:cs typeface="Calibri"/>
              </a:rPr>
              <a:t> </a:t>
            </a:r>
            <a:r>
              <a:rPr lang="en-US" spc="-10" dirty="0" smtClean="0">
                <a:latin typeface="Calibri"/>
                <a:cs typeface="Calibri"/>
              </a:rPr>
              <a:t>obtained</a:t>
            </a:r>
            <a:r>
              <a:rPr lang="en-US" spc="120" dirty="0" smtClean="0">
                <a:latin typeface="Calibri"/>
                <a:cs typeface="Calibri"/>
              </a:rPr>
              <a:t> </a:t>
            </a:r>
            <a:r>
              <a:rPr lang="en-US" spc="-5" dirty="0" smtClean="0">
                <a:latin typeface="Calibri"/>
                <a:cs typeface="Calibri"/>
              </a:rPr>
              <a:t>only</a:t>
            </a:r>
            <a:r>
              <a:rPr lang="en-US" spc="110" dirty="0" smtClean="0">
                <a:latin typeface="Calibri"/>
                <a:cs typeface="Calibri"/>
              </a:rPr>
              <a:t> </a:t>
            </a:r>
            <a:r>
              <a:rPr lang="en-US" spc="-15" dirty="0" smtClean="0">
                <a:latin typeface="Calibri"/>
                <a:cs typeface="Calibri"/>
              </a:rPr>
              <a:t>for</a:t>
            </a:r>
            <a:r>
              <a:rPr lang="en-US" spc="130" dirty="0" smtClean="0">
                <a:latin typeface="Calibri"/>
                <a:cs typeface="Calibri"/>
              </a:rPr>
              <a:t> </a:t>
            </a:r>
            <a:r>
              <a:rPr lang="en-US" spc="-10" dirty="0" smtClean="0">
                <a:latin typeface="Calibri"/>
                <a:cs typeface="Calibri"/>
              </a:rPr>
              <a:t>one</a:t>
            </a:r>
            <a:r>
              <a:rPr lang="en-US" spc="120" dirty="0" smtClean="0">
                <a:latin typeface="Calibri"/>
                <a:cs typeface="Calibri"/>
              </a:rPr>
              <a:t> </a:t>
            </a:r>
            <a:r>
              <a:rPr lang="en-US" dirty="0" smtClean="0">
                <a:latin typeface="Calibri"/>
                <a:cs typeface="Calibri"/>
              </a:rPr>
              <a:t>or</a:t>
            </a:r>
            <a:r>
              <a:rPr lang="en-US" spc="120" dirty="0" smtClean="0">
                <a:latin typeface="Calibri"/>
                <a:cs typeface="Calibri"/>
              </a:rPr>
              <a:t> </a:t>
            </a:r>
            <a:r>
              <a:rPr lang="en-US" spc="-10" dirty="0" smtClean="0">
                <a:latin typeface="Calibri"/>
                <a:cs typeface="Calibri"/>
              </a:rPr>
              <a:t>more</a:t>
            </a:r>
            <a:r>
              <a:rPr lang="en-US" spc="125" dirty="0" smtClean="0">
                <a:latin typeface="Calibri"/>
                <a:cs typeface="Calibri"/>
              </a:rPr>
              <a:t> </a:t>
            </a:r>
            <a:r>
              <a:rPr lang="en-US" spc="-5" dirty="0" smtClean="0">
                <a:latin typeface="Calibri"/>
                <a:cs typeface="Calibri"/>
              </a:rPr>
              <a:t>specified</a:t>
            </a:r>
            <a:r>
              <a:rPr lang="en-US" spc="114" dirty="0" smtClean="0">
                <a:latin typeface="Calibri"/>
                <a:cs typeface="Calibri"/>
              </a:rPr>
              <a:t> </a:t>
            </a:r>
            <a:r>
              <a:rPr lang="en-US" spc="-5" dirty="0" smtClean="0">
                <a:latin typeface="Calibri"/>
                <a:cs typeface="Calibri"/>
              </a:rPr>
              <a:t>and</a:t>
            </a:r>
            <a:r>
              <a:rPr lang="en-US" spc="114" dirty="0" smtClean="0">
                <a:latin typeface="Calibri"/>
                <a:cs typeface="Calibri"/>
              </a:rPr>
              <a:t> </a:t>
            </a:r>
            <a:r>
              <a:rPr lang="en-US" spc="-5" dirty="0" smtClean="0">
                <a:latin typeface="Calibri"/>
                <a:cs typeface="Calibri"/>
              </a:rPr>
              <a:t>lawful</a:t>
            </a:r>
            <a:r>
              <a:rPr lang="en-US" spc="120" dirty="0" smtClean="0">
                <a:latin typeface="Calibri"/>
                <a:cs typeface="Calibri"/>
              </a:rPr>
              <a:t> </a:t>
            </a:r>
            <a:r>
              <a:rPr lang="en-US" spc="-10" dirty="0" smtClean="0">
                <a:latin typeface="Calibri"/>
                <a:cs typeface="Calibri"/>
              </a:rPr>
              <a:t>purposes</a:t>
            </a:r>
            <a:r>
              <a:rPr lang="en-US" spc="110" dirty="0" smtClean="0">
                <a:latin typeface="Calibri"/>
                <a:cs typeface="Calibri"/>
              </a:rPr>
              <a:t> </a:t>
            </a:r>
            <a:r>
              <a:rPr lang="en-US" spc="-5" dirty="0" smtClean="0">
                <a:latin typeface="Calibri"/>
                <a:cs typeface="Calibri"/>
              </a:rPr>
              <a:t>and</a:t>
            </a:r>
            <a:r>
              <a:rPr lang="en-US" spc="120" dirty="0" smtClean="0">
                <a:latin typeface="Calibri"/>
                <a:cs typeface="Calibri"/>
              </a:rPr>
              <a:t> </a:t>
            </a:r>
            <a:r>
              <a:rPr lang="en-US" spc="-5" dirty="0" smtClean="0">
                <a:latin typeface="Calibri"/>
                <a:cs typeface="Calibri"/>
              </a:rPr>
              <a:t>shall</a:t>
            </a:r>
            <a:r>
              <a:rPr lang="en-US" spc="120" dirty="0" smtClean="0">
                <a:latin typeface="Calibri"/>
                <a:cs typeface="Calibri"/>
              </a:rPr>
              <a:t> </a:t>
            </a:r>
            <a:r>
              <a:rPr lang="en-US" spc="-10" dirty="0" smtClean="0">
                <a:latin typeface="Calibri"/>
                <a:cs typeface="Calibri"/>
              </a:rPr>
              <a:t>not</a:t>
            </a:r>
            <a:r>
              <a:rPr lang="en-US" spc="120" dirty="0" smtClean="0">
                <a:latin typeface="Calibri"/>
                <a:cs typeface="Calibri"/>
              </a:rPr>
              <a:t> </a:t>
            </a:r>
            <a:r>
              <a:rPr lang="en-US" spc="-5" dirty="0" smtClean="0">
                <a:latin typeface="Calibri"/>
                <a:cs typeface="Calibri"/>
              </a:rPr>
              <a:t>be</a:t>
            </a:r>
            <a:r>
              <a:rPr lang="en-US" spc="110" dirty="0" smtClean="0">
                <a:latin typeface="Calibri"/>
                <a:cs typeface="Calibri"/>
              </a:rPr>
              <a:t> </a:t>
            </a:r>
            <a:r>
              <a:rPr lang="en-US" spc="-5" dirty="0" smtClean="0">
                <a:latin typeface="Calibri"/>
                <a:cs typeface="Calibri"/>
              </a:rPr>
              <a:t>further</a:t>
            </a:r>
            <a:r>
              <a:rPr lang="en-US" spc="125" dirty="0" smtClean="0">
                <a:latin typeface="Calibri"/>
                <a:cs typeface="Calibri"/>
              </a:rPr>
              <a:t> </a:t>
            </a:r>
            <a:r>
              <a:rPr lang="en-US" spc="-10" dirty="0" smtClean="0">
                <a:latin typeface="Calibri"/>
                <a:cs typeface="Calibri"/>
              </a:rPr>
              <a:t>processed</a:t>
            </a:r>
            <a:r>
              <a:rPr lang="en-US" spc="130" dirty="0" smtClean="0">
                <a:latin typeface="Calibri"/>
                <a:cs typeface="Calibri"/>
              </a:rPr>
              <a:t> </a:t>
            </a:r>
            <a:r>
              <a:rPr lang="en-US" dirty="0" smtClean="0">
                <a:latin typeface="Calibri"/>
                <a:cs typeface="Calibri"/>
              </a:rPr>
              <a:t>in </a:t>
            </a:r>
            <a:r>
              <a:rPr lang="en-US" spc="-345" dirty="0" smtClean="0">
                <a:latin typeface="Calibri"/>
                <a:cs typeface="Calibri"/>
              </a:rPr>
              <a:t> </a:t>
            </a:r>
            <a:r>
              <a:rPr lang="en-US" spc="-10" dirty="0" smtClean="0">
                <a:latin typeface="Calibri"/>
                <a:cs typeface="Calibri"/>
              </a:rPr>
              <a:t>any</a:t>
            </a:r>
            <a:r>
              <a:rPr lang="en-US" spc="-20" dirty="0" smtClean="0">
                <a:latin typeface="Calibri"/>
                <a:cs typeface="Calibri"/>
              </a:rPr>
              <a:t> </a:t>
            </a:r>
            <a:r>
              <a:rPr lang="en-US" spc="-5" dirty="0" smtClean="0">
                <a:latin typeface="Calibri"/>
                <a:cs typeface="Calibri"/>
              </a:rPr>
              <a:t>manner</a:t>
            </a:r>
            <a:r>
              <a:rPr lang="en-US" spc="15" dirty="0" smtClean="0">
                <a:latin typeface="Calibri"/>
                <a:cs typeface="Calibri"/>
              </a:rPr>
              <a:t> </a:t>
            </a:r>
            <a:r>
              <a:rPr lang="en-US" spc="-10" dirty="0" smtClean="0">
                <a:latin typeface="Calibri"/>
                <a:cs typeface="Calibri"/>
              </a:rPr>
              <a:t>incompatible</a:t>
            </a:r>
            <a:r>
              <a:rPr lang="en-US" spc="-20" dirty="0" smtClean="0">
                <a:latin typeface="Calibri"/>
                <a:cs typeface="Calibri"/>
              </a:rPr>
              <a:t> </a:t>
            </a:r>
            <a:r>
              <a:rPr lang="en-US" spc="-5" dirty="0" smtClean="0">
                <a:latin typeface="Calibri"/>
                <a:cs typeface="Calibri"/>
              </a:rPr>
              <a:t>with</a:t>
            </a:r>
            <a:r>
              <a:rPr lang="en-US" dirty="0" smtClean="0">
                <a:latin typeface="Calibri"/>
                <a:cs typeface="Calibri"/>
              </a:rPr>
              <a:t> </a:t>
            </a:r>
            <a:r>
              <a:rPr lang="en-US" spc="-5" dirty="0" smtClean="0">
                <a:latin typeface="Calibri"/>
                <a:cs typeface="Calibri"/>
              </a:rPr>
              <a:t>those</a:t>
            </a:r>
            <a:r>
              <a:rPr lang="en-US" spc="10" dirty="0" smtClean="0">
                <a:latin typeface="Calibri"/>
                <a:cs typeface="Calibri"/>
              </a:rPr>
              <a:t> </a:t>
            </a:r>
            <a:r>
              <a:rPr lang="en-US" spc="-10" dirty="0" smtClean="0">
                <a:latin typeface="Calibri"/>
                <a:cs typeface="Calibri"/>
              </a:rPr>
              <a:t>purposes.</a:t>
            </a:r>
            <a:endParaRPr lang="en-US" dirty="0" smtClean="0">
              <a:latin typeface="Calibri"/>
              <a:cs typeface="Calibri"/>
            </a:endParaRPr>
          </a:p>
          <a:p>
            <a:pPr marL="342900" lvl="0" indent="-342900" algn="l" rtl="0">
              <a:lnSpc>
                <a:spcPct val="100000"/>
              </a:lnSpc>
              <a:spcBef>
                <a:spcPts val="0"/>
              </a:spcBef>
              <a:spcAft>
                <a:spcPts val="0"/>
              </a:spcAft>
              <a:buSzPts val="1440"/>
              <a:buChar char="►"/>
            </a:pPr>
            <a:endParaRPr lang="en-US" i="1" spc="-5" dirty="0" smtClean="0">
              <a:latin typeface="Calibri"/>
              <a:cs typeface="Calibri"/>
            </a:endParaRPr>
          </a:p>
          <a:p>
            <a:pPr marL="342900" lvl="0" indent="-342900" algn="l" rtl="0">
              <a:lnSpc>
                <a:spcPct val="100000"/>
              </a:lnSpc>
              <a:spcBef>
                <a:spcPts val="0"/>
              </a:spcBef>
              <a:spcAft>
                <a:spcPts val="0"/>
              </a:spcAft>
              <a:buSzPts val="1440"/>
              <a:buChar char="►"/>
            </a:pPr>
            <a:r>
              <a:rPr lang="en-US" i="1" spc="-5" dirty="0" smtClean="0">
                <a:latin typeface="Calibri"/>
                <a:cs typeface="Calibri"/>
              </a:rPr>
              <a:t>British </a:t>
            </a:r>
            <a:r>
              <a:rPr lang="en-US" i="1" spc="-5" dirty="0" smtClean="0">
                <a:latin typeface="Calibri"/>
                <a:cs typeface="Calibri"/>
              </a:rPr>
              <a:t>Gas</a:t>
            </a:r>
            <a:r>
              <a:rPr lang="en-US" i="1" spc="5" dirty="0" smtClean="0">
                <a:latin typeface="Calibri"/>
                <a:cs typeface="Calibri"/>
              </a:rPr>
              <a:t> </a:t>
            </a:r>
            <a:r>
              <a:rPr lang="en-US" i="1" spc="-15" dirty="0" smtClean="0">
                <a:latin typeface="Calibri"/>
                <a:cs typeface="Calibri"/>
              </a:rPr>
              <a:t>Trading</a:t>
            </a:r>
            <a:r>
              <a:rPr lang="en-US" i="1" spc="15" dirty="0" smtClean="0">
                <a:latin typeface="Calibri"/>
                <a:cs typeface="Calibri"/>
              </a:rPr>
              <a:t> </a:t>
            </a:r>
            <a:r>
              <a:rPr lang="en-US" i="1" spc="-60" dirty="0" smtClean="0">
                <a:latin typeface="Calibri"/>
                <a:cs typeface="Calibri"/>
              </a:rPr>
              <a:t>v.</a:t>
            </a:r>
            <a:r>
              <a:rPr lang="en-US" i="1" dirty="0" smtClean="0">
                <a:latin typeface="Calibri"/>
                <a:cs typeface="Calibri"/>
              </a:rPr>
              <a:t> </a:t>
            </a:r>
            <a:r>
              <a:rPr lang="en-US" i="1" spc="-5" dirty="0" smtClean="0">
                <a:latin typeface="Calibri"/>
                <a:cs typeface="Calibri"/>
              </a:rPr>
              <a:t>DP</a:t>
            </a:r>
            <a:r>
              <a:rPr lang="en-US" i="1" spc="5" dirty="0" smtClean="0">
                <a:latin typeface="Calibri"/>
                <a:cs typeface="Calibri"/>
              </a:rPr>
              <a:t> </a:t>
            </a:r>
            <a:r>
              <a:rPr lang="en-US" i="1" spc="-10" dirty="0" smtClean="0">
                <a:latin typeface="Calibri"/>
                <a:cs typeface="Calibri"/>
              </a:rPr>
              <a:t>Registrar</a:t>
            </a:r>
            <a:r>
              <a:rPr lang="en-US" i="1" spc="10" dirty="0" smtClean="0">
                <a:latin typeface="Calibri"/>
                <a:cs typeface="Calibri"/>
              </a:rPr>
              <a:t> </a:t>
            </a:r>
            <a:r>
              <a:rPr lang="en-US" i="1" spc="-10" dirty="0" smtClean="0">
                <a:latin typeface="Calibri"/>
                <a:cs typeface="Calibri"/>
              </a:rPr>
              <a:t>(1998)</a:t>
            </a:r>
            <a:endParaRPr lang="en-US" dirty="0" smtClean="0">
              <a:latin typeface="Calibri"/>
              <a:cs typeface="Calibri"/>
            </a:endParaRPr>
          </a:p>
          <a:p>
            <a:pPr marL="76200">
              <a:spcBef>
                <a:spcPts val="805"/>
              </a:spcBef>
              <a:buNone/>
            </a:pPr>
            <a:r>
              <a:rPr lang="en-US" spc="-10" dirty="0" smtClean="0">
                <a:latin typeface="Calibri"/>
                <a:cs typeface="Calibri"/>
              </a:rPr>
              <a:t>      See</a:t>
            </a:r>
            <a:r>
              <a:rPr lang="en-US" spc="5" dirty="0" smtClean="0">
                <a:latin typeface="Calibri"/>
                <a:cs typeface="Calibri"/>
              </a:rPr>
              <a:t> </a:t>
            </a:r>
            <a:r>
              <a:rPr lang="en-US" spc="-5" dirty="0" smtClean="0">
                <a:latin typeface="Calibri"/>
                <a:cs typeface="Calibri"/>
              </a:rPr>
              <a:t>Bainbridge</a:t>
            </a:r>
            <a:r>
              <a:rPr lang="en-US" spc="-30" dirty="0" smtClean="0">
                <a:latin typeface="Calibri"/>
                <a:cs typeface="Calibri"/>
              </a:rPr>
              <a:t> </a:t>
            </a:r>
            <a:r>
              <a:rPr lang="en-US" spc="-5" dirty="0" smtClean="0">
                <a:latin typeface="Calibri"/>
                <a:cs typeface="Calibri"/>
              </a:rPr>
              <a:t>p.</a:t>
            </a:r>
            <a:r>
              <a:rPr lang="en-US" spc="-15" dirty="0" smtClean="0">
                <a:latin typeface="Calibri"/>
                <a:cs typeface="Calibri"/>
              </a:rPr>
              <a:t> </a:t>
            </a:r>
            <a:r>
              <a:rPr lang="en-US" spc="-10" dirty="0" smtClean="0">
                <a:latin typeface="Calibri"/>
                <a:cs typeface="Calibri"/>
              </a:rPr>
              <a:t>395</a:t>
            </a:r>
            <a:endParaRPr lang="en-US" dirty="0" smtClean="0">
              <a:latin typeface="Calibri"/>
              <a:cs typeface="Calibri"/>
            </a:endParaRPr>
          </a:p>
          <a:p>
            <a:endParaRPr lang="en-US" dirty="0" smtClean="0">
              <a:latin typeface="Calibri"/>
              <a:cs typeface="Calibri"/>
            </a:endParaRPr>
          </a:p>
          <a:p>
            <a:pPr>
              <a:spcBef>
                <a:spcPts val="30"/>
              </a:spcBef>
            </a:pPr>
            <a:endParaRPr lang="en-US" dirty="0" smtClean="0">
              <a:latin typeface="Calibri"/>
              <a:cs typeface="Calibri"/>
            </a:endParaRPr>
          </a:p>
          <a:p>
            <a:pPr marL="190500" marR="5080" algn="just">
              <a:lnSpc>
                <a:spcPts val="1730"/>
              </a:lnSpc>
            </a:pPr>
            <a:r>
              <a:rPr lang="en-US" spc="-5" dirty="0" smtClean="0">
                <a:latin typeface="Calibri"/>
                <a:cs typeface="Calibri"/>
              </a:rPr>
              <a:t>BGT acquired companies </a:t>
            </a:r>
            <a:r>
              <a:rPr lang="en-US" spc="-10" dirty="0" smtClean="0">
                <a:latin typeface="Calibri"/>
                <a:cs typeface="Calibri"/>
              </a:rPr>
              <a:t>(including </a:t>
            </a:r>
            <a:r>
              <a:rPr lang="en-US" spc="-5" dirty="0" smtClean="0">
                <a:latin typeface="Calibri"/>
                <a:cs typeface="Calibri"/>
              </a:rPr>
              <a:t>Goldfish </a:t>
            </a:r>
            <a:r>
              <a:rPr lang="en-US" spc="-10" dirty="0" smtClean="0">
                <a:latin typeface="Calibri"/>
                <a:cs typeface="Calibri"/>
              </a:rPr>
              <a:t>credit card) </a:t>
            </a:r>
            <a:r>
              <a:rPr lang="en-US" spc="-5" dirty="0" smtClean="0">
                <a:latin typeface="Calibri"/>
                <a:cs typeface="Calibri"/>
              </a:rPr>
              <a:t>and placed all </a:t>
            </a:r>
            <a:r>
              <a:rPr lang="en-US" spc="-15" dirty="0" smtClean="0">
                <a:latin typeface="Calibri"/>
                <a:cs typeface="Calibri"/>
              </a:rPr>
              <a:t>customers </a:t>
            </a:r>
            <a:r>
              <a:rPr lang="en-US" spc="-5" dirty="0" smtClean="0">
                <a:latin typeface="Calibri"/>
                <a:cs typeface="Calibri"/>
              </a:rPr>
              <a:t>on </a:t>
            </a:r>
            <a:r>
              <a:rPr lang="en-US" spc="-10" dirty="0" smtClean="0">
                <a:latin typeface="Calibri"/>
                <a:cs typeface="Calibri"/>
              </a:rPr>
              <a:t>mailing list, telling </a:t>
            </a:r>
            <a:r>
              <a:rPr lang="en-US" spc="-5" dirty="0" smtClean="0">
                <a:latin typeface="Calibri"/>
                <a:cs typeface="Calibri"/>
              </a:rPr>
              <a:t>them </a:t>
            </a:r>
            <a:r>
              <a:rPr lang="en-US" spc="-10" dirty="0" smtClean="0">
                <a:latin typeface="Calibri"/>
                <a:cs typeface="Calibri"/>
              </a:rPr>
              <a:t>they </a:t>
            </a:r>
            <a:r>
              <a:rPr lang="en-US" spc="-5" dirty="0" smtClean="0">
                <a:latin typeface="Calibri"/>
                <a:cs typeface="Calibri"/>
              </a:rPr>
              <a:t>could </a:t>
            </a:r>
            <a:r>
              <a:rPr lang="en-US" dirty="0" smtClean="0">
                <a:latin typeface="Calibri"/>
                <a:cs typeface="Calibri"/>
              </a:rPr>
              <a:t> </a:t>
            </a:r>
            <a:r>
              <a:rPr lang="en-US" spc="-5" dirty="0" smtClean="0">
                <a:latin typeface="Calibri"/>
                <a:cs typeface="Calibri"/>
              </a:rPr>
              <a:t>write </a:t>
            </a:r>
            <a:r>
              <a:rPr lang="en-US" dirty="0" smtClean="0">
                <a:latin typeface="Calibri"/>
                <a:cs typeface="Calibri"/>
              </a:rPr>
              <a:t>in </a:t>
            </a:r>
            <a:r>
              <a:rPr lang="en-US" spc="-10" dirty="0" smtClean="0">
                <a:latin typeface="Calibri"/>
                <a:cs typeface="Calibri"/>
              </a:rPr>
              <a:t>to </a:t>
            </a:r>
            <a:r>
              <a:rPr lang="en-US" spc="-15" dirty="0" smtClean="0">
                <a:latin typeface="Calibri"/>
                <a:cs typeface="Calibri"/>
              </a:rPr>
              <a:t>have </a:t>
            </a:r>
            <a:r>
              <a:rPr lang="en-US" dirty="0" smtClean="0">
                <a:latin typeface="Calibri"/>
                <a:cs typeface="Calibri"/>
              </a:rPr>
              <a:t>their </a:t>
            </a:r>
            <a:r>
              <a:rPr lang="en-US" spc="-5" dirty="0" smtClean="0">
                <a:latin typeface="Calibri"/>
                <a:cs typeface="Calibri"/>
              </a:rPr>
              <a:t>names removed. </a:t>
            </a:r>
            <a:r>
              <a:rPr lang="en-US" spc="-10" dirty="0" smtClean="0">
                <a:latin typeface="Calibri"/>
                <a:cs typeface="Calibri"/>
              </a:rPr>
              <a:t>Held to </a:t>
            </a:r>
            <a:r>
              <a:rPr lang="en-US" spc="-5" dirty="0" smtClean="0">
                <a:latin typeface="Calibri"/>
                <a:cs typeface="Calibri"/>
              </a:rPr>
              <a:t>be </a:t>
            </a:r>
            <a:r>
              <a:rPr lang="en-US" spc="-10" dirty="0" smtClean="0">
                <a:latin typeface="Calibri"/>
                <a:cs typeface="Calibri"/>
              </a:rPr>
              <a:t>unfair </a:t>
            </a:r>
            <a:r>
              <a:rPr lang="en-US" spc="-5" dirty="0" smtClean="0">
                <a:latin typeface="Calibri"/>
                <a:cs typeface="Calibri"/>
              </a:rPr>
              <a:t>- </a:t>
            </a:r>
            <a:r>
              <a:rPr lang="en-US" spc="-10" dirty="0" smtClean="0">
                <a:latin typeface="Calibri"/>
                <a:cs typeface="Calibri"/>
              </a:rPr>
              <a:t>customers </a:t>
            </a:r>
            <a:r>
              <a:rPr lang="en-US" spc="-5" dirty="0" smtClean="0">
                <a:latin typeface="Calibri"/>
                <a:cs typeface="Calibri"/>
              </a:rPr>
              <a:t>should be able </a:t>
            </a:r>
            <a:r>
              <a:rPr lang="en-US" spc="-10" dirty="0" smtClean="0">
                <a:latin typeface="Calibri"/>
                <a:cs typeface="Calibri"/>
              </a:rPr>
              <a:t>to </a:t>
            </a:r>
            <a:r>
              <a:rPr lang="en-US" spc="-5" dirty="0" smtClean="0">
                <a:latin typeface="Calibri"/>
                <a:cs typeface="Calibri"/>
              </a:rPr>
              <a:t>object without a </a:t>
            </a:r>
            <a:r>
              <a:rPr lang="en-US" spc="-10" dirty="0" smtClean="0">
                <a:latin typeface="Calibri"/>
                <a:cs typeface="Calibri"/>
              </a:rPr>
              <a:t>positive </a:t>
            </a:r>
            <a:r>
              <a:rPr lang="en-US" spc="-5" dirty="0" smtClean="0">
                <a:latin typeface="Calibri"/>
                <a:cs typeface="Calibri"/>
              </a:rPr>
              <a:t>act </a:t>
            </a:r>
            <a:r>
              <a:rPr lang="en-US" spc="-10" dirty="0" smtClean="0">
                <a:latin typeface="Calibri"/>
                <a:cs typeface="Calibri"/>
              </a:rPr>
              <a:t>such </a:t>
            </a:r>
            <a:r>
              <a:rPr lang="en-US" spc="-15" dirty="0" smtClean="0">
                <a:latin typeface="Calibri"/>
                <a:cs typeface="Calibri"/>
              </a:rPr>
              <a:t>as </a:t>
            </a:r>
            <a:r>
              <a:rPr lang="en-US" spc="-10" dirty="0" smtClean="0">
                <a:latin typeface="Calibri"/>
                <a:cs typeface="Calibri"/>
              </a:rPr>
              <a:t> </a:t>
            </a:r>
            <a:r>
              <a:rPr lang="en-US" spc="-5" dirty="0" smtClean="0">
                <a:latin typeface="Calibri"/>
                <a:cs typeface="Calibri"/>
              </a:rPr>
              <a:t>writing</a:t>
            </a:r>
            <a:r>
              <a:rPr lang="en-US" spc="-15" dirty="0" smtClean="0">
                <a:latin typeface="Calibri"/>
                <a:cs typeface="Calibri"/>
              </a:rPr>
              <a:t> </a:t>
            </a:r>
            <a:r>
              <a:rPr lang="en-US" spc="-5" dirty="0" smtClean="0">
                <a:latin typeface="Calibri"/>
                <a:cs typeface="Calibri"/>
              </a:rPr>
              <a:t>in,</a:t>
            </a:r>
            <a:r>
              <a:rPr lang="en-US" dirty="0" smtClean="0">
                <a:latin typeface="Calibri"/>
                <a:cs typeface="Calibri"/>
              </a:rPr>
              <a:t> </a:t>
            </a:r>
            <a:r>
              <a:rPr lang="en-US" spc="-5" dirty="0" smtClean="0">
                <a:latin typeface="Calibri"/>
                <a:cs typeface="Calibri"/>
              </a:rPr>
              <a:t>and</a:t>
            </a:r>
            <a:r>
              <a:rPr lang="en-US" spc="-15" dirty="0" smtClean="0">
                <a:latin typeface="Calibri"/>
                <a:cs typeface="Calibri"/>
              </a:rPr>
              <a:t> </a:t>
            </a:r>
            <a:r>
              <a:rPr lang="en-US" spc="-10" dirty="0" smtClean="0">
                <a:latin typeface="Calibri"/>
                <a:cs typeface="Calibri"/>
              </a:rPr>
              <a:t>some</a:t>
            </a:r>
            <a:r>
              <a:rPr lang="en-US" spc="20" dirty="0" smtClean="0">
                <a:latin typeface="Calibri"/>
                <a:cs typeface="Calibri"/>
              </a:rPr>
              <a:t> </a:t>
            </a:r>
            <a:r>
              <a:rPr lang="en-US" spc="-10" dirty="0" smtClean="0">
                <a:latin typeface="Calibri"/>
                <a:cs typeface="Calibri"/>
              </a:rPr>
              <a:t>products</a:t>
            </a:r>
            <a:r>
              <a:rPr lang="en-US" spc="30" dirty="0" smtClean="0">
                <a:latin typeface="Calibri"/>
                <a:cs typeface="Calibri"/>
              </a:rPr>
              <a:t> </a:t>
            </a:r>
            <a:r>
              <a:rPr lang="en-US" spc="-15" dirty="0" smtClean="0">
                <a:latin typeface="Calibri"/>
                <a:cs typeface="Calibri"/>
              </a:rPr>
              <a:t>were</a:t>
            </a:r>
            <a:r>
              <a:rPr lang="en-US" spc="35" dirty="0" smtClean="0">
                <a:latin typeface="Calibri"/>
                <a:cs typeface="Calibri"/>
              </a:rPr>
              <a:t> </a:t>
            </a:r>
            <a:r>
              <a:rPr lang="en-US" spc="-5" dirty="0" smtClean="0">
                <a:latin typeface="Calibri"/>
                <a:cs typeface="Calibri"/>
              </a:rPr>
              <a:t>not</a:t>
            </a:r>
            <a:r>
              <a:rPr lang="en-US" spc="15" dirty="0" smtClean="0">
                <a:latin typeface="Calibri"/>
                <a:cs typeface="Calibri"/>
              </a:rPr>
              <a:t> </a:t>
            </a:r>
            <a:r>
              <a:rPr lang="en-US" spc="-10" dirty="0" smtClean="0">
                <a:latin typeface="Calibri"/>
                <a:cs typeface="Calibri"/>
              </a:rPr>
              <a:t>directly</a:t>
            </a:r>
            <a:r>
              <a:rPr lang="en-US" spc="-5" dirty="0" smtClean="0">
                <a:latin typeface="Calibri"/>
                <a:cs typeface="Calibri"/>
              </a:rPr>
              <a:t> </a:t>
            </a:r>
            <a:r>
              <a:rPr lang="en-US" spc="-10" dirty="0" smtClean="0">
                <a:latin typeface="Calibri"/>
                <a:cs typeface="Calibri"/>
              </a:rPr>
              <a:t>related</a:t>
            </a:r>
            <a:r>
              <a:rPr lang="en-US" spc="10" dirty="0" smtClean="0">
                <a:latin typeface="Calibri"/>
                <a:cs typeface="Calibri"/>
              </a:rPr>
              <a:t> </a:t>
            </a:r>
            <a:r>
              <a:rPr lang="en-US" spc="-10" dirty="0" smtClean="0">
                <a:latin typeface="Calibri"/>
                <a:cs typeface="Calibri"/>
              </a:rPr>
              <a:t>to</a:t>
            </a:r>
            <a:r>
              <a:rPr lang="en-US" spc="-5" dirty="0" smtClean="0">
                <a:latin typeface="Calibri"/>
                <a:cs typeface="Calibri"/>
              </a:rPr>
              <a:t> </a:t>
            </a:r>
            <a:r>
              <a:rPr lang="en-US" spc="-10" dirty="0" smtClean="0">
                <a:latin typeface="Calibri"/>
                <a:cs typeface="Calibri"/>
              </a:rPr>
              <a:t>gas.</a:t>
            </a:r>
            <a:r>
              <a:rPr lang="en-US" spc="-20" dirty="0" smtClean="0">
                <a:latin typeface="Calibri"/>
                <a:cs typeface="Calibri"/>
              </a:rPr>
              <a:t> </a:t>
            </a:r>
            <a:r>
              <a:rPr lang="en-US" spc="-10" dirty="0" smtClean="0">
                <a:latin typeface="Calibri"/>
                <a:cs typeface="Calibri"/>
              </a:rPr>
              <a:t>New</a:t>
            </a:r>
            <a:r>
              <a:rPr lang="en-US" spc="35" dirty="0" smtClean="0">
                <a:latin typeface="Calibri"/>
                <a:cs typeface="Calibri"/>
              </a:rPr>
              <a:t> </a:t>
            </a:r>
            <a:r>
              <a:rPr lang="en-US" spc="-10" dirty="0" smtClean="0">
                <a:latin typeface="Calibri"/>
                <a:cs typeface="Calibri"/>
              </a:rPr>
              <a:t>customers</a:t>
            </a:r>
            <a:r>
              <a:rPr lang="en-US" spc="20" dirty="0" smtClean="0">
                <a:latin typeface="Calibri"/>
                <a:cs typeface="Calibri"/>
              </a:rPr>
              <a:t> </a:t>
            </a:r>
            <a:r>
              <a:rPr lang="en-US" spc="-10" dirty="0" smtClean="0">
                <a:latin typeface="Calibri"/>
                <a:cs typeface="Calibri"/>
              </a:rPr>
              <a:t>could</a:t>
            </a:r>
            <a:r>
              <a:rPr lang="en-US" spc="5" dirty="0" smtClean="0">
                <a:latin typeface="Calibri"/>
                <a:cs typeface="Calibri"/>
              </a:rPr>
              <a:t> </a:t>
            </a:r>
            <a:r>
              <a:rPr lang="en-US" spc="-10" dirty="0" smtClean="0">
                <a:latin typeface="Calibri"/>
                <a:cs typeface="Calibri"/>
              </a:rPr>
              <a:t>opt</a:t>
            </a:r>
            <a:r>
              <a:rPr lang="en-US" spc="15" dirty="0" smtClean="0">
                <a:latin typeface="Calibri"/>
                <a:cs typeface="Calibri"/>
              </a:rPr>
              <a:t> </a:t>
            </a:r>
            <a:r>
              <a:rPr lang="en-US" spc="-5" dirty="0" smtClean="0">
                <a:latin typeface="Calibri"/>
                <a:cs typeface="Calibri"/>
              </a:rPr>
              <a:t>out</a:t>
            </a:r>
            <a:r>
              <a:rPr lang="en-US" spc="5" dirty="0" smtClean="0">
                <a:latin typeface="Calibri"/>
                <a:cs typeface="Calibri"/>
              </a:rPr>
              <a:t> </a:t>
            </a:r>
            <a:r>
              <a:rPr lang="en-US" spc="-10" dirty="0" smtClean="0">
                <a:latin typeface="Calibri"/>
                <a:cs typeface="Calibri"/>
              </a:rPr>
              <a:t>by</a:t>
            </a:r>
            <a:r>
              <a:rPr lang="en-US" spc="10" dirty="0" smtClean="0">
                <a:latin typeface="Calibri"/>
                <a:cs typeface="Calibri"/>
              </a:rPr>
              <a:t> </a:t>
            </a:r>
            <a:r>
              <a:rPr lang="en-US" spc="-5" dirty="0" smtClean="0">
                <a:latin typeface="Calibri"/>
                <a:cs typeface="Calibri"/>
              </a:rPr>
              <a:t>ticking</a:t>
            </a:r>
            <a:r>
              <a:rPr lang="en-US" spc="-20" dirty="0" smtClean="0">
                <a:latin typeface="Calibri"/>
                <a:cs typeface="Calibri"/>
              </a:rPr>
              <a:t> </a:t>
            </a:r>
            <a:r>
              <a:rPr lang="en-US" spc="-5" dirty="0" smtClean="0">
                <a:latin typeface="Calibri"/>
                <a:cs typeface="Calibri"/>
              </a:rPr>
              <a:t>a</a:t>
            </a:r>
            <a:r>
              <a:rPr lang="en-US" spc="5" dirty="0" smtClean="0">
                <a:latin typeface="Calibri"/>
                <a:cs typeface="Calibri"/>
              </a:rPr>
              <a:t> </a:t>
            </a:r>
            <a:r>
              <a:rPr lang="en-US" spc="-10" dirty="0" smtClean="0">
                <a:latin typeface="Calibri"/>
                <a:cs typeface="Calibri"/>
              </a:rPr>
              <a:t>box..</a:t>
            </a:r>
            <a:endParaRPr lang="en-US" dirty="0" smtClean="0">
              <a:latin typeface="Calibri"/>
              <a:cs typeface="Calibri"/>
            </a:endParaRPr>
          </a:p>
          <a:p>
            <a:pPr marL="342900" lvl="0" indent="-342900" algn="l" rtl="0">
              <a:lnSpc>
                <a:spcPct val="100000"/>
              </a:lnSpc>
              <a:spcBef>
                <a:spcPts val="0"/>
              </a:spcBef>
              <a:spcAft>
                <a:spcPts val="0"/>
              </a:spcAft>
              <a:buSzPts val="1440"/>
              <a:buChar char="►"/>
            </a:pP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2"/>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lvl="0"/>
            <a:r>
              <a:rPr lang="en-US" dirty="0" smtClean="0"/>
              <a:t>The context and motivation of today’s </a:t>
            </a:r>
            <a:r>
              <a:rPr lang="en-US" dirty="0" smtClean="0"/>
              <a:t>talk</a:t>
            </a:r>
            <a:endParaRPr lang="en-US" dirty="0"/>
          </a:p>
        </p:txBody>
      </p:sp>
      <p:sp>
        <p:nvSpPr>
          <p:cNvPr id="167" name="Google Shape;167;p2"/>
          <p:cNvSpPr txBox="1">
            <a:spLocks noGrp="1"/>
          </p:cNvSpPr>
          <p:nvPr>
            <p:ph type="body" idx="1"/>
          </p:nvPr>
        </p:nvSpPr>
        <p:spPr>
          <a:xfrm>
            <a:off x="677334" y="2160589"/>
            <a:ext cx="8596668" cy="3993323"/>
          </a:xfrm>
          <a:prstGeom prst="rect">
            <a:avLst/>
          </a:prstGeom>
          <a:noFill/>
          <a:ln>
            <a:noFill/>
          </a:ln>
        </p:spPr>
        <p:txBody>
          <a:bodyPr spcFirstLastPara="1" wrap="square" lIns="91425" tIns="45700" rIns="91425" bIns="45700" anchor="t" anchorCtr="0">
            <a:normAutofit/>
          </a:bodyPr>
          <a:lstStyle/>
          <a:p>
            <a:pPr marL="241300" indent="-229235">
              <a:spcBef>
                <a:spcPts val="905"/>
              </a:spcBef>
              <a:buFont typeface="Arial"/>
              <a:buChar char="•"/>
              <a:tabLst>
                <a:tab pos="241300" algn="l"/>
                <a:tab pos="241935" algn="l"/>
              </a:tabLst>
            </a:pPr>
            <a:r>
              <a:rPr lang="en-US" sz="2800" spc="-10" dirty="0" smtClean="0">
                <a:latin typeface="Calibri Light"/>
                <a:cs typeface="Calibri Light"/>
              </a:rPr>
              <a:t>Data</a:t>
            </a:r>
            <a:endParaRPr lang="en-US" sz="2800" dirty="0" smtClean="0">
              <a:latin typeface="Calibri Light"/>
              <a:cs typeface="Calibri Light"/>
            </a:endParaRPr>
          </a:p>
          <a:p>
            <a:pPr marL="241300" indent="-229235">
              <a:spcBef>
                <a:spcPts val="810"/>
              </a:spcBef>
              <a:buFont typeface="Arial"/>
              <a:buChar char="•"/>
              <a:tabLst>
                <a:tab pos="241300" algn="l"/>
                <a:tab pos="241935" algn="l"/>
              </a:tabLst>
            </a:pPr>
            <a:r>
              <a:rPr lang="en-US" sz="2800" spc="-10" dirty="0" smtClean="0">
                <a:latin typeface="Calibri Light"/>
                <a:cs typeface="Calibri Light"/>
              </a:rPr>
              <a:t>Use</a:t>
            </a:r>
            <a:r>
              <a:rPr lang="en-US" sz="2800" spc="-20" dirty="0" smtClean="0">
                <a:latin typeface="Calibri Light"/>
                <a:cs typeface="Calibri Light"/>
              </a:rPr>
              <a:t> </a:t>
            </a:r>
            <a:r>
              <a:rPr lang="en-US" sz="2800" spc="-5" dirty="0" smtClean="0">
                <a:latin typeface="Calibri Light"/>
                <a:cs typeface="Calibri Light"/>
              </a:rPr>
              <a:t>of</a:t>
            </a:r>
            <a:r>
              <a:rPr lang="en-US" sz="2800" spc="-10" dirty="0" smtClean="0">
                <a:latin typeface="Calibri Light"/>
                <a:cs typeface="Calibri Light"/>
              </a:rPr>
              <a:t> </a:t>
            </a:r>
            <a:r>
              <a:rPr lang="en-US" sz="2800" spc="-15" dirty="0" smtClean="0">
                <a:latin typeface="Calibri Light"/>
                <a:cs typeface="Calibri Light"/>
              </a:rPr>
              <a:t>data</a:t>
            </a:r>
            <a:endParaRPr lang="en-US" sz="2800" dirty="0" smtClean="0">
              <a:latin typeface="Calibri Light"/>
              <a:cs typeface="Calibri Light"/>
            </a:endParaRPr>
          </a:p>
          <a:p>
            <a:pPr marL="241300" indent="-229235">
              <a:spcBef>
                <a:spcPts val="815"/>
              </a:spcBef>
              <a:buFont typeface="Arial"/>
              <a:buChar char="•"/>
              <a:tabLst>
                <a:tab pos="241300" algn="l"/>
                <a:tab pos="241935" algn="l"/>
              </a:tabLst>
            </a:pPr>
            <a:r>
              <a:rPr lang="en-US" sz="2800" spc="-10" dirty="0" smtClean="0">
                <a:latin typeface="Calibri Light"/>
                <a:cs typeface="Calibri Light"/>
              </a:rPr>
              <a:t>Industry</a:t>
            </a:r>
            <a:r>
              <a:rPr lang="en-US" sz="2800" spc="15" dirty="0" smtClean="0">
                <a:latin typeface="Calibri Light"/>
                <a:cs typeface="Calibri Light"/>
              </a:rPr>
              <a:t> </a:t>
            </a:r>
            <a:r>
              <a:rPr lang="en-US" sz="2800" spc="-5" dirty="0" smtClean="0">
                <a:latin typeface="Calibri Light"/>
                <a:cs typeface="Calibri Light"/>
              </a:rPr>
              <a:t>4.0</a:t>
            </a:r>
            <a:endParaRPr lang="en-US" sz="2800" dirty="0" smtClean="0">
              <a:latin typeface="Calibri Light"/>
              <a:cs typeface="Calibri Light"/>
            </a:endParaRPr>
          </a:p>
          <a:p>
            <a:pPr marL="241300" indent="-229235">
              <a:spcBef>
                <a:spcPts val="805"/>
              </a:spcBef>
              <a:buFont typeface="Arial"/>
              <a:buChar char="•"/>
              <a:tabLst>
                <a:tab pos="241300" algn="l"/>
                <a:tab pos="241935" algn="l"/>
              </a:tabLst>
            </a:pPr>
            <a:r>
              <a:rPr lang="en-US" sz="2800" spc="-10" dirty="0" smtClean="0">
                <a:latin typeface="Calibri Light"/>
                <a:cs typeface="Calibri Light"/>
              </a:rPr>
              <a:t>Massive</a:t>
            </a:r>
            <a:r>
              <a:rPr lang="en-US" sz="2800" spc="10" dirty="0" smtClean="0">
                <a:latin typeface="Calibri Light"/>
                <a:cs typeface="Calibri Light"/>
              </a:rPr>
              <a:t> </a:t>
            </a:r>
            <a:r>
              <a:rPr lang="en-US" sz="2800" spc="-10" dirty="0" err="1" smtClean="0">
                <a:latin typeface="Calibri Light"/>
                <a:cs typeface="Calibri Light"/>
              </a:rPr>
              <a:t>Individualisation</a:t>
            </a:r>
            <a:endParaRPr lang="en-US" sz="2800" dirty="0" smtClean="0">
              <a:latin typeface="Calibri Light"/>
              <a:cs typeface="Calibri Light"/>
            </a:endParaRPr>
          </a:p>
          <a:p>
            <a:pPr marL="241300" indent="-229235">
              <a:spcBef>
                <a:spcPts val="800"/>
              </a:spcBef>
              <a:buFont typeface="Arial"/>
              <a:buChar char="•"/>
              <a:tabLst>
                <a:tab pos="241300" algn="l"/>
                <a:tab pos="241935" algn="l"/>
              </a:tabLst>
            </a:pPr>
            <a:r>
              <a:rPr lang="en-US" sz="2800" spc="-15" dirty="0" smtClean="0">
                <a:latin typeface="Calibri Light"/>
                <a:cs typeface="Calibri Light"/>
              </a:rPr>
              <a:t>Retail</a:t>
            </a:r>
            <a:r>
              <a:rPr lang="en-US" sz="2800" spc="-25" dirty="0" smtClean="0">
                <a:latin typeface="Calibri Light"/>
                <a:cs typeface="Calibri Light"/>
              </a:rPr>
              <a:t> </a:t>
            </a:r>
            <a:r>
              <a:rPr lang="en-US" sz="2800" spc="-5" dirty="0" smtClean="0">
                <a:latin typeface="Calibri Light"/>
                <a:cs typeface="Calibri Light"/>
              </a:rPr>
              <a:t>is</a:t>
            </a:r>
            <a:r>
              <a:rPr lang="en-US" sz="2800" spc="-15" dirty="0" smtClean="0">
                <a:latin typeface="Calibri Light"/>
                <a:cs typeface="Calibri Light"/>
              </a:rPr>
              <a:t> </a:t>
            </a:r>
            <a:r>
              <a:rPr lang="en-US" sz="2800" spc="-10" dirty="0" smtClean="0">
                <a:latin typeface="Calibri Light"/>
                <a:cs typeface="Calibri Light"/>
              </a:rPr>
              <a:t>Data</a:t>
            </a:r>
            <a:r>
              <a:rPr lang="en-US" sz="2800" spc="-20" dirty="0" smtClean="0">
                <a:latin typeface="Calibri Light"/>
                <a:cs typeface="Calibri Light"/>
              </a:rPr>
              <a:t> </a:t>
            </a:r>
            <a:r>
              <a:rPr lang="en-US" sz="2800" spc="-5" dirty="0" smtClean="0">
                <a:latin typeface="Calibri Light"/>
                <a:cs typeface="Calibri Light"/>
              </a:rPr>
              <a:t>Dependent</a:t>
            </a:r>
            <a:endParaRPr lang="en-US" sz="2800" dirty="0" smtClean="0">
              <a:latin typeface="Calibri Light"/>
              <a:cs typeface="Calibri Light"/>
            </a:endParaRPr>
          </a:p>
          <a:p>
            <a:pPr marL="241300" indent="-229235">
              <a:spcBef>
                <a:spcPts val="819"/>
              </a:spcBef>
              <a:buFont typeface="Arial"/>
              <a:buChar char="•"/>
              <a:tabLst>
                <a:tab pos="241300" algn="l"/>
                <a:tab pos="241935" algn="l"/>
              </a:tabLst>
            </a:pPr>
            <a:r>
              <a:rPr lang="en-US" sz="2800" spc="-10" dirty="0" smtClean="0">
                <a:latin typeface="Calibri Light"/>
                <a:cs typeface="Calibri Light"/>
              </a:rPr>
              <a:t>Government</a:t>
            </a:r>
            <a:r>
              <a:rPr lang="en-US" sz="2800" spc="-15" dirty="0" smtClean="0">
                <a:latin typeface="Calibri Light"/>
                <a:cs typeface="Calibri Light"/>
              </a:rPr>
              <a:t> </a:t>
            </a:r>
            <a:r>
              <a:rPr lang="en-US" sz="2800" spc="-5" dirty="0" smtClean="0">
                <a:latin typeface="Calibri Light"/>
                <a:cs typeface="Calibri Light"/>
              </a:rPr>
              <a:t>is</a:t>
            </a:r>
            <a:r>
              <a:rPr lang="en-US" sz="2800" spc="-15" dirty="0" smtClean="0">
                <a:latin typeface="Calibri Light"/>
                <a:cs typeface="Calibri Light"/>
              </a:rPr>
              <a:t> </a:t>
            </a:r>
            <a:r>
              <a:rPr lang="en-US" sz="2800" spc="-10" dirty="0" smtClean="0">
                <a:latin typeface="Calibri Light"/>
                <a:cs typeface="Calibri Light"/>
              </a:rPr>
              <a:t>Data</a:t>
            </a:r>
            <a:r>
              <a:rPr lang="en-US" sz="2800" spc="-30" dirty="0" smtClean="0">
                <a:latin typeface="Calibri Light"/>
                <a:cs typeface="Calibri Light"/>
              </a:rPr>
              <a:t> </a:t>
            </a:r>
            <a:r>
              <a:rPr lang="en-US" sz="2800" spc="-5" dirty="0" smtClean="0">
                <a:latin typeface="Calibri Light"/>
                <a:cs typeface="Calibri Light"/>
              </a:rPr>
              <a:t>Dependent</a:t>
            </a:r>
            <a:endParaRPr lang="en-US" sz="2800" dirty="0" smtClean="0">
              <a:latin typeface="Calibri Light"/>
              <a:cs typeface="Calibri Light"/>
            </a:endParaRPr>
          </a:p>
          <a:p>
            <a:pPr marL="241300" indent="-229235">
              <a:spcBef>
                <a:spcPts val="805"/>
              </a:spcBef>
              <a:buFont typeface="Arial"/>
              <a:buChar char="•"/>
              <a:tabLst>
                <a:tab pos="241300" algn="l"/>
                <a:tab pos="241935" algn="l"/>
              </a:tabLst>
            </a:pPr>
            <a:r>
              <a:rPr lang="en-US" sz="2800" spc="-10" dirty="0" smtClean="0">
                <a:latin typeface="Calibri Light"/>
                <a:cs typeface="Calibri Light"/>
              </a:rPr>
              <a:t>Everything</a:t>
            </a:r>
            <a:r>
              <a:rPr lang="en-US" sz="2800" spc="-20" dirty="0" smtClean="0">
                <a:latin typeface="Calibri Light"/>
                <a:cs typeface="Calibri Light"/>
              </a:rPr>
              <a:t> </a:t>
            </a:r>
            <a:r>
              <a:rPr lang="en-US" sz="2800" spc="-5" dirty="0" smtClean="0">
                <a:latin typeface="Calibri Light"/>
                <a:cs typeface="Calibri Light"/>
              </a:rPr>
              <a:t>is</a:t>
            </a:r>
            <a:r>
              <a:rPr lang="en-US" sz="2800" dirty="0" smtClean="0">
                <a:latin typeface="Calibri Light"/>
                <a:cs typeface="Calibri Light"/>
              </a:rPr>
              <a:t> </a:t>
            </a:r>
            <a:r>
              <a:rPr lang="en-US" sz="2800" spc="-10" dirty="0" smtClean="0">
                <a:latin typeface="Calibri Light"/>
                <a:cs typeface="Calibri Light"/>
              </a:rPr>
              <a:t>Data</a:t>
            </a:r>
            <a:r>
              <a:rPr lang="en-US" sz="2800" spc="-35" dirty="0" smtClean="0">
                <a:latin typeface="Calibri Light"/>
                <a:cs typeface="Calibri Light"/>
              </a:rPr>
              <a:t> </a:t>
            </a:r>
            <a:r>
              <a:rPr lang="en-US" sz="2800" spc="-5" dirty="0" smtClean="0">
                <a:latin typeface="Calibri Light"/>
                <a:cs typeface="Calibri Light"/>
              </a:rPr>
              <a:t>Dependent</a:t>
            </a:r>
            <a:endParaRPr lang="en-US" sz="2800" dirty="0" smtClean="0">
              <a:latin typeface="Calibri Light"/>
              <a:cs typeface="Calibri Light"/>
            </a:endParaRPr>
          </a:p>
          <a:p>
            <a:pPr marL="342900" lvl="0" indent="-200660" algn="l" rtl="0">
              <a:lnSpc>
                <a:spcPct val="100000"/>
              </a:lnSpc>
              <a:spcBef>
                <a:spcPts val="1000"/>
              </a:spcBef>
              <a:spcAft>
                <a:spcPts val="0"/>
              </a:spcAft>
              <a:buSzPts val="2240"/>
              <a:buFont typeface="Trebuchet MS"/>
              <a:buNone/>
            </a:pPr>
            <a:endParaRPr sz="2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21"/>
        <p:cNvGrpSpPr/>
        <p:nvPr/>
      </p:nvGrpSpPr>
      <p:grpSpPr>
        <a:xfrm>
          <a:off x="0" y="0"/>
          <a:ext cx="0" cy="0"/>
          <a:chOff x="0" y="0"/>
          <a:chExt cx="0" cy="0"/>
        </a:xfrm>
      </p:grpSpPr>
      <p:sp>
        <p:nvSpPr>
          <p:cNvPr id="322" name="Google Shape;322;p19"/>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r>
              <a:rPr lang="en-US" dirty="0" smtClean="0"/>
              <a:t>Third </a:t>
            </a:r>
            <a:r>
              <a:rPr lang="en-US" dirty="0" smtClean="0"/>
              <a:t>Principle</a:t>
            </a:r>
            <a:endParaRPr dirty="0"/>
          </a:p>
        </p:txBody>
      </p:sp>
      <p:sp>
        <p:nvSpPr>
          <p:cNvPr id="323" name="Google Shape;323;p19"/>
          <p:cNvSpPr txBox="1">
            <a:spLocks noGrp="1"/>
          </p:cNvSpPr>
          <p:nvPr>
            <p:ph type="body" idx="1"/>
          </p:nvPr>
        </p:nvSpPr>
        <p:spPr>
          <a:xfrm>
            <a:off x="677334" y="1490472"/>
            <a:ext cx="8923866" cy="4550891"/>
          </a:xfrm>
          <a:prstGeom prst="rect">
            <a:avLst/>
          </a:prstGeom>
          <a:noFill/>
          <a:ln>
            <a:noFill/>
          </a:ln>
        </p:spPr>
        <p:txBody>
          <a:bodyPr spcFirstLastPara="1" wrap="square" lIns="91425" tIns="45700" rIns="91425" bIns="45700" anchor="t" anchorCtr="0">
            <a:normAutofit fontScale="92500" lnSpcReduction="10000"/>
          </a:bodyPr>
          <a:lstStyle/>
          <a:p>
            <a:pPr marL="342900" lvl="0" indent="-251459" algn="l" rtl="0">
              <a:lnSpc>
                <a:spcPct val="100000"/>
              </a:lnSpc>
              <a:spcBef>
                <a:spcPts val="0"/>
              </a:spcBef>
              <a:spcAft>
                <a:spcPts val="0"/>
              </a:spcAft>
              <a:buSzPts val="1440"/>
              <a:buNone/>
            </a:pPr>
            <a:endParaRPr dirty="0"/>
          </a:p>
          <a:p>
            <a:pPr marL="342900" lvl="0" indent="-342900" algn="l" rtl="0">
              <a:lnSpc>
                <a:spcPct val="100000"/>
              </a:lnSpc>
              <a:spcBef>
                <a:spcPts val="1000"/>
              </a:spcBef>
              <a:spcAft>
                <a:spcPts val="0"/>
              </a:spcAft>
              <a:buSzPts val="1440"/>
              <a:buChar char="►"/>
            </a:pPr>
            <a:r>
              <a:rPr lang="en-US" spc="-10" dirty="0" smtClean="0">
                <a:latin typeface="Calibri"/>
                <a:cs typeface="Calibri"/>
              </a:rPr>
              <a:t>Personal</a:t>
            </a:r>
            <a:r>
              <a:rPr lang="en-US" spc="25" dirty="0" smtClean="0">
                <a:latin typeface="Calibri"/>
                <a:cs typeface="Calibri"/>
              </a:rPr>
              <a:t> </a:t>
            </a:r>
            <a:r>
              <a:rPr lang="en-US" spc="-15" dirty="0" smtClean="0">
                <a:latin typeface="Calibri"/>
                <a:cs typeface="Calibri"/>
              </a:rPr>
              <a:t>data</a:t>
            </a:r>
            <a:r>
              <a:rPr lang="en-US" spc="15" dirty="0" smtClean="0">
                <a:latin typeface="Calibri"/>
                <a:cs typeface="Calibri"/>
              </a:rPr>
              <a:t> </a:t>
            </a:r>
            <a:r>
              <a:rPr lang="en-US" spc="-5" dirty="0" smtClean="0">
                <a:latin typeface="Calibri"/>
                <a:cs typeface="Calibri"/>
              </a:rPr>
              <a:t>shall</a:t>
            </a:r>
            <a:r>
              <a:rPr lang="en-US" spc="20" dirty="0" smtClean="0">
                <a:latin typeface="Calibri"/>
                <a:cs typeface="Calibri"/>
              </a:rPr>
              <a:t> </a:t>
            </a:r>
            <a:r>
              <a:rPr lang="en-US" spc="-5" dirty="0" smtClean="0">
                <a:latin typeface="Calibri"/>
                <a:cs typeface="Calibri"/>
              </a:rPr>
              <a:t>be</a:t>
            </a:r>
            <a:r>
              <a:rPr lang="en-US" spc="10" dirty="0" smtClean="0">
                <a:latin typeface="Calibri"/>
                <a:cs typeface="Calibri"/>
              </a:rPr>
              <a:t> </a:t>
            </a:r>
            <a:r>
              <a:rPr lang="en-US" spc="-5" dirty="0" smtClean="0">
                <a:latin typeface="Calibri"/>
                <a:cs typeface="Calibri"/>
              </a:rPr>
              <a:t>adequate,</a:t>
            </a:r>
            <a:r>
              <a:rPr lang="en-US" spc="15" dirty="0" smtClean="0">
                <a:latin typeface="Calibri"/>
                <a:cs typeface="Calibri"/>
              </a:rPr>
              <a:t> </a:t>
            </a:r>
            <a:r>
              <a:rPr lang="en-US" spc="-15" dirty="0" smtClean="0">
                <a:latin typeface="Calibri"/>
                <a:cs typeface="Calibri"/>
              </a:rPr>
              <a:t>relevant</a:t>
            </a:r>
            <a:r>
              <a:rPr lang="en-US" spc="25" dirty="0" smtClean="0">
                <a:latin typeface="Calibri"/>
                <a:cs typeface="Calibri"/>
              </a:rPr>
              <a:t> </a:t>
            </a:r>
            <a:r>
              <a:rPr lang="en-US" spc="-5" dirty="0" smtClean="0">
                <a:latin typeface="Calibri"/>
                <a:cs typeface="Calibri"/>
              </a:rPr>
              <a:t>and</a:t>
            </a:r>
            <a:r>
              <a:rPr lang="en-US" spc="15" dirty="0" smtClean="0">
                <a:latin typeface="Calibri"/>
                <a:cs typeface="Calibri"/>
              </a:rPr>
              <a:t> </a:t>
            </a:r>
            <a:r>
              <a:rPr lang="en-US" spc="-10" dirty="0" smtClean="0">
                <a:latin typeface="Calibri"/>
                <a:cs typeface="Calibri"/>
              </a:rPr>
              <a:t>not</a:t>
            </a:r>
            <a:r>
              <a:rPr lang="en-US" spc="35" dirty="0" smtClean="0">
                <a:latin typeface="Calibri"/>
                <a:cs typeface="Calibri"/>
              </a:rPr>
              <a:t> </a:t>
            </a:r>
            <a:r>
              <a:rPr lang="en-US" spc="-15" dirty="0" smtClean="0">
                <a:latin typeface="Calibri"/>
                <a:cs typeface="Calibri"/>
              </a:rPr>
              <a:t>excessive</a:t>
            </a:r>
            <a:r>
              <a:rPr lang="en-US" spc="20" dirty="0" smtClean="0">
                <a:latin typeface="Calibri"/>
                <a:cs typeface="Calibri"/>
              </a:rPr>
              <a:t> </a:t>
            </a:r>
            <a:r>
              <a:rPr lang="en-US" dirty="0" smtClean="0">
                <a:latin typeface="Calibri"/>
                <a:cs typeface="Calibri"/>
              </a:rPr>
              <a:t>in</a:t>
            </a:r>
            <a:r>
              <a:rPr lang="en-US" spc="25" dirty="0" smtClean="0">
                <a:latin typeface="Calibri"/>
                <a:cs typeface="Calibri"/>
              </a:rPr>
              <a:t> </a:t>
            </a:r>
            <a:r>
              <a:rPr lang="en-US" spc="-10" dirty="0" smtClean="0">
                <a:latin typeface="Calibri"/>
                <a:cs typeface="Calibri"/>
              </a:rPr>
              <a:t>relation</a:t>
            </a:r>
            <a:r>
              <a:rPr lang="en-US" spc="15" dirty="0" smtClean="0">
                <a:latin typeface="Calibri"/>
                <a:cs typeface="Calibri"/>
              </a:rPr>
              <a:t> </a:t>
            </a:r>
            <a:r>
              <a:rPr lang="en-US" spc="-10" dirty="0" smtClean="0">
                <a:latin typeface="Calibri"/>
                <a:cs typeface="Calibri"/>
              </a:rPr>
              <a:t>to</a:t>
            </a:r>
            <a:r>
              <a:rPr lang="en-US" spc="15" dirty="0" smtClean="0">
                <a:latin typeface="Calibri"/>
                <a:cs typeface="Calibri"/>
              </a:rPr>
              <a:t> </a:t>
            </a:r>
            <a:r>
              <a:rPr lang="en-US" dirty="0" smtClean="0">
                <a:latin typeface="Calibri"/>
                <a:cs typeface="Calibri"/>
              </a:rPr>
              <a:t>the</a:t>
            </a:r>
            <a:r>
              <a:rPr lang="en-US" spc="15" dirty="0" smtClean="0">
                <a:latin typeface="Calibri"/>
                <a:cs typeface="Calibri"/>
              </a:rPr>
              <a:t> </a:t>
            </a:r>
            <a:r>
              <a:rPr lang="en-US" spc="-5" dirty="0" smtClean="0">
                <a:latin typeface="Calibri"/>
                <a:cs typeface="Calibri"/>
              </a:rPr>
              <a:t>purposes</a:t>
            </a:r>
            <a:r>
              <a:rPr lang="en-US" spc="25" dirty="0" smtClean="0">
                <a:latin typeface="Calibri"/>
                <a:cs typeface="Calibri"/>
              </a:rPr>
              <a:t> </a:t>
            </a:r>
            <a:r>
              <a:rPr lang="en-US" spc="-10" dirty="0" smtClean="0">
                <a:latin typeface="Calibri"/>
                <a:cs typeface="Calibri"/>
              </a:rPr>
              <a:t>for</a:t>
            </a:r>
            <a:r>
              <a:rPr lang="en-US" spc="35" dirty="0" smtClean="0">
                <a:latin typeface="Calibri"/>
                <a:cs typeface="Calibri"/>
              </a:rPr>
              <a:t> </a:t>
            </a:r>
            <a:r>
              <a:rPr lang="en-US" spc="-5" dirty="0" smtClean="0">
                <a:latin typeface="Calibri"/>
                <a:cs typeface="Calibri"/>
              </a:rPr>
              <a:t>which</a:t>
            </a:r>
            <a:r>
              <a:rPr lang="en-US" spc="10" dirty="0" smtClean="0">
                <a:latin typeface="Calibri"/>
                <a:cs typeface="Calibri"/>
              </a:rPr>
              <a:t> </a:t>
            </a:r>
            <a:r>
              <a:rPr lang="en-US" dirty="0" smtClean="0">
                <a:latin typeface="Calibri"/>
                <a:cs typeface="Calibri"/>
              </a:rPr>
              <a:t>it</a:t>
            </a:r>
            <a:r>
              <a:rPr lang="en-US" spc="25" dirty="0" smtClean="0">
                <a:latin typeface="Calibri"/>
                <a:cs typeface="Calibri"/>
              </a:rPr>
              <a:t> </a:t>
            </a:r>
            <a:r>
              <a:rPr lang="en-US" dirty="0" smtClean="0">
                <a:latin typeface="Calibri"/>
                <a:cs typeface="Calibri"/>
              </a:rPr>
              <a:t>is </a:t>
            </a:r>
            <a:r>
              <a:rPr lang="en-US" spc="-10" dirty="0" smtClean="0">
                <a:latin typeface="Calibri"/>
                <a:cs typeface="Calibri"/>
              </a:rPr>
              <a:t>processed.</a:t>
            </a:r>
            <a:endParaRPr lang="en-US" dirty="0" smtClean="0">
              <a:latin typeface="Calibri"/>
              <a:cs typeface="Calibri"/>
            </a:endParaRPr>
          </a:p>
          <a:p>
            <a:pPr marL="342900" lvl="0" indent="-342900" algn="l" rtl="0">
              <a:lnSpc>
                <a:spcPct val="100000"/>
              </a:lnSpc>
              <a:spcBef>
                <a:spcPts val="1000"/>
              </a:spcBef>
              <a:spcAft>
                <a:spcPts val="0"/>
              </a:spcAft>
              <a:buSzPts val="1440"/>
              <a:buChar char="►"/>
            </a:pPr>
            <a:endParaRPr lang="en-US" i="1" spc="-10" dirty="0" smtClean="0">
              <a:latin typeface="Calibri"/>
              <a:cs typeface="Calibri"/>
            </a:endParaRPr>
          </a:p>
          <a:p>
            <a:pPr marL="342900" lvl="0" indent="-342900" algn="l" rtl="0">
              <a:lnSpc>
                <a:spcPct val="100000"/>
              </a:lnSpc>
              <a:spcBef>
                <a:spcPts val="1000"/>
              </a:spcBef>
              <a:spcAft>
                <a:spcPts val="0"/>
              </a:spcAft>
              <a:buSzPts val="1440"/>
              <a:buChar char="►"/>
            </a:pPr>
            <a:r>
              <a:rPr lang="en-US" i="1" spc="-10" dirty="0" err="1" smtClean="0">
                <a:latin typeface="Calibri"/>
                <a:cs typeface="Calibri"/>
              </a:rPr>
              <a:t>Runneymede</a:t>
            </a:r>
            <a:r>
              <a:rPr lang="en-US" i="1" spc="35" dirty="0" smtClean="0">
                <a:latin typeface="Calibri"/>
                <a:cs typeface="Calibri"/>
              </a:rPr>
              <a:t> </a:t>
            </a:r>
            <a:r>
              <a:rPr lang="en-US" i="1" spc="-10" dirty="0" smtClean="0">
                <a:latin typeface="Calibri"/>
                <a:cs typeface="Calibri"/>
              </a:rPr>
              <a:t>Council</a:t>
            </a:r>
            <a:r>
              <a:rPr lang="en-US" i="1" spc="30" dirty="0" smtClean="0">
                <a:latin typeface="Calibri"/>
                <a:cs typeface="Calibri"/>
              </a:rPr>
              <a:t> </a:t>
            </a:r>
            <a:r>
              <a:rPr lang="en-US" i="1" spc="-60" dirty="0" smtClean="0">
                <a:latin typeface="Calibri"/>
                <a:cs typeface="Calibri"/>
              </a:rPr>
              <a:t>v.</a:t>
            </a:r>
            <a:r>
              <a:rPr lang="en-US" i="1" spc="15" dirty="0" smtClean="0">
                <a:latin typeface="Calibri"/>
                <a:cs typeface="Calibri"/>
              </a:rPr>
              <a:t> </a:t>
            </a:r>
            <a:r>
              <a:rPr lang="en-US" i="1" spc="-5" dirty="0" smtClean="0">
                <a:latin typeface="Calibri"/>
                <a:cs typeface="Calibri"/>
              </a:rPr>
              <a:t>DP</a:t>
            </a:r>
            <a:r>
              <a:rPr lang="en-US" i="1" spc="5" dirty="0" smtClean="0">
                <a:latin typeface="Calibri"/>
                <a:cs typeface="Calibri"/>
              </a:rPr>
              <a:t> </a:t>
            </a:r>
            <a:r>
              <a:rPr lang="en-US" i="1" spc="-10" dirty="0" smtClean="0">
                <a:latin typeface="Calibri"/>
                <a:cs typeface="Calibri"/>
              </a:rPr>
              <a:t>Registrar</a:t>
            </a:r>
            <a:r>
              <a:rPr lang="en-US" i="1" spc="5" dirty="0" smtClean="0">
                <a:latin typeface="Calibri"/>
                <a:cs typeface="Calibri"/>
              </a:rPr>
              <a:t> </a:t>
            </a:r>
            <a:r>
              <a:rPr lang="en-US" i="1" spc="-10" dirty="0" smtClean="0">
                <a:latin typeface="Calibri"/>
                <a:cs typeface="Calibri"/>
              </a:rPr>
              <a:t>(1990)</a:t>
            </a:r>
            <a:endParaRPr lang="en-US" dirty="0" smtClean="0">
              <a:latin typeface="Calibri"/>
              <a:cs typeface="Calibri"/>
            </a:endParaRPr>
          </a:p>
          <a:p>
            <a:pPr marL="169545">
              <a:spcBef>
                <a:spcPts val="610"/>
              </a:spcBef>
              <a:buNone/>
            </a:pPr>
            <a:r>
              <a:rPr lang="en-US" b="1" spc="-5" dirty="0" smtClean="0">
                <a:latin typeface="Calibri"/>
                <a:cs typeface="Calibri"/>
              </a:rPr>
              <a:t>       See</a:t>
            </a:r>
            <a:r>
              <a:rPr lang="en-US" b="1" spc="-15" dirty="0" smtClean="0">
                <a:latin typeface="Calibri"/>
                <a:cs typeface="Calibri"/>
              </a:rPr>
              <a:t> </a:t>
            </a:r>
            <a:r>
              <a:rPr lang="en-US" b="1" spc="-10" dirty="0" smtClean="0">
                <a:latin typeface="Calibri"/>
                <a:cs typeface="Calibri"/>
              </a:rPr>
              <a:t>Bainbridge</a:t>
            </a:r>
            <a:r>
              <a:rPr lang="en-US" b="1" spc="15" dirty="0" smtClean="0">
                <a:latin typeface="Calibri"/>
                <a:cs typeface="Calibri"/>
              </a:rPr>
              <a:t> </a:t>
            </a:r>
            <a:r>
              <a:rPr lang="en-US" b="1" spc="-5" dirty="0" smtClean="0">
                <a:latin typeface="Calibri"/>
                <a:cs typeface="Calibri"/>
              </a:rPr>
              <a:t>p.</a:t>
            </a:r>
            <a:r>
              <a:rPr lang="en-US" b="1" spc="-10" dirty="0" smtClean="0">
                <a:latin typeface="Calibri"/>
                <a:cs typeface="Calibri"/>
              </a:rPr>
              <a:t> 369</a:t>
            </a:r>
            <a:endParaRPr lang="en-US" dirty="0" smtClean="0">
              <a:latin typeface="Calibri"/>
              <a:cs typeface="Calibri"/>
            </a:endParaRPr>
          </a:p>
          <a:p>
            <a:pPr marL="640080" marR="5080">
              <a:lnSpc>
                <a:spcPts val="1540"/>
              </a:lnSpc>
              <a:buNone/>
            </a:pPr>
            <a:r>
              <a:rPr lang="en-US" spc="-5" dirty="0" err="1" smtClean="0">
                <a:latin typeface="Calibri"/>
                <a:cs typeface="Calibri"/>
              </a:rPr>
              <a:t>Runneymede</a:t>
            </a:r>
            <a:r>
              <a:rPr lang="en-US" spc="60" dirty="0" smtClean="0">
                <a:latin typeface="Calibri"/>
                <a:cs typeface="Calibri"/>
              </a:rPr>
              <a:t> </a:t>
            </a:r>
            <a:r>
              <a:rPr lang="en-US" spc="-5" dirty="0" smtClean="0">
                <a:latin typeface="Calibri"/>
                <a:cs typeface="Calibri"/>
              </a:rPr>
              <a:t>collecting</a:t>
            </a:r>
            <a:r>
              <a:rPr lang="en-US" spc="40" dirty="0" smtClean="0">
                <a:latin typeface="Calibri"/>
                <a:cs typeface="Calibri"/>
              </a:rPr>
              <a:t> </a:t>
            </a:r>
            <a:r>
              <a:rPr lang="en-US" spc="-10" dirty="0" smtClean="0">
                <a:latin typeface="Calibri"/>
                <a:cs typeface="Calibri"/>
              </a:rPr>
              <a:t>information</a:t>
            </a:r>
            <a:r>
              <a:rPr lang="en-US" spc="65" dirty="0" smtClean="0">
                <a:latin typeface="Calibri"/>
                <a:cs typeface="Calibri"/>
              </a:rPr>
              <a:t> </a:t>
            </a:r>
            <a:r>
              <a:rPr lang="en-US" spc="-5" dirty="0" smtClean="0">
                <a:latin typeface="Calibri"/>
                <a:cs typeface="Calibri"/>
              </a:rPr>
              <a:t>on</a:t>
            </a:r>
            <a:r>
              <a:rPr lang="en-US" spc="55" dirty="0" smtClean="0">
                <a:latin typeface="Calibri"/>
                <a:cs typeface="Calibri"/>
              </a:rPr>
              <a:t> </a:t>
            </a:r>
            <a:r>
              <a:rPr lang="en-US" spc="-5" dirty="0" smtClean="0">
                <a:latin typeface="Calibri"/>
                <a:cs typeface="Calibri"/>
              </a:rPr>
              <a:t>poll</a:t>
            </a:r>
            <a:r>
              <a:rPr lang="en-US" spc="65" dirty="0" smtClean="0">
                <a:latin typeface="Calibri"/>
                <a:cs typeface="Calibri"/>
              </a:rPr>
              <a:t> </a:t>
            </a:r>
            <a:r>
              <a:rPr lang="en-US" spc="-15" dirty="0" smtClean="0">
                <a:latin typeface="Calibri"/>
                <a:cs typeface="Calibri"/>
              </a:rPr>
              <a:t>tax.</a:t>
            </a:r>
            <a:r>
              <a:rPr lang="en-US" spc="55" dirty="0" smtClean="0">
                <a:latin typeface="Calibri"/>
                <a:cs typeface="Calibri"/>
              </a:rPr>
              <a:t> </a:t>
            </a:r>
            <a:r>
              <a:rPr lang="en-US" spc="-10" dirty="0" smtClean="0">
                <a:latin typeface="Calibri"/>
                <a:cs typeface="Calibri"/>
              </a:rPr>
              <a:t>Information</a:t>
            </a:r>
            <a:r>
              <a:rPr lang="en-US" spc="60" dirty="0" smtClean="0">
                <a:latin typeface="Calibri"/>
                <a:cs typeface="Calibri"/>
              </a:rPr>
              <a:t> </a:t>
            </a:r>
            <a:r>
              <a:rPr lang="en-US" spc="-5" dirty="0" smtClean="0">
                <a:latin typeface="Calibri"/>
                <a:cs typeface="Calibri"/>
              </a:rPr>
              <a:t>about</a:t>
            </a:r>
            <a:r>
              <a:rPr lang="en-US" spc="55" dirty="0" smtClean="0">
                <a:latin typeface="Calibri"/>
                <a:cs typeface="Calibri"/>
              </a:rPr>
              <a:t> </a:t>
            </a:r>
            <a:r>
              <a:rPr lang="en-US" dirty="0" smtClean="0">
                <a:latin typeface="Calibri"/>
                <a:cs typeface="Calibri"/>
              </a:rPr>
              <a:t>type</a:t>
            </a:r>
            <a:r>
              <a:rPr lang="en-US" spc="65" dirty="0" smtClean="0">
                <a:latin typeface="Calibri"/>
                <a:cs typeface="Calibri"/>
              </a:rPr>
              <a:t> </a:t>
            </a:r>
            <a:r>
              <a:rPr lang="en-US" dirty="0" smtClean="0">
                <a:latin typeface="Calibri"/>
                <a:cs typeface="Calibri"/>
              </a:rPr>
              <a:t>of</a:t>
            </a:r>
            <a:r>
              <a:rPr lang="en-US" spc="60" dirty="0" smtClean="0">
                <a:latin typeface="Calibri"/>
                <a:cs typeface="Calibri"/>
              </a:rPr>
              <a:t> </a:t>
            </a:r>
            <a:r>
              <a:rPr lang="en-US" spc="-10" dirty="0" smtClean="0">
                <a:latin typeface="Calibri"/>
                <a:cs typeface="Calibri"/>
              </a:rPr>
              <a:t>property</a:t>
            </a:r>
            <a:r>
              <a:rPr lang="en-US" spc="65" dirty="0" smtClean="0">
                <a:latin typeface="Calibri"/>
                <a:cs typeface="Calibri"/>
              </a:rPr>
              <a:t> </a:t>
            </a:r>
            <a:r>
              <a:rPr lang="en-US" spc="-10" dirty="0" smtClean="0">
                <a:latin typeface="Calibri"/>
                <a:cs typeface="Calibri"/>
              </a:rPr>
              <a:t>held</a:t>
            </a:r>
            <a:r>
              <a:rPr lang="en-US" spc="55" dirty="0" smtClean="0">
                <a:latin typeface="Calibri"/>
                <a:cs typeface="Calibri"/>
              </a:rPr>
              <a:t> </a:t>
            </a:r>
            <a:r>
              <a:rPr lang="en-US" spc="-10" dirty="0" smtClean="0">
                <a:latin typeface="Calibri"/>
                <a:cs typeface="Calibri"/>
              </a:rPr>
              <a:t>to</a:t>
            </a:r>
            <a:r>
              <a:rPr lang="en-US" spc="75" dirty="0" smtClean="0">
                <a:latin typeface="Calibri"/>
                <a:cs typeface="Calibri"/>
              </a:rPr>
              <a:t> </a:t>
            </a:r>
            <a:r>
              <a:rPr lang="en-US" spc="-5" dirty="0" smtClean="0">
                <a:latin typeface="Calibri"/>
                <a:cs typeface="Calibri"/>
              </a:rPr>
              <a:t>be </a:t>
            </a:r>
            <a:r>
              <a:rPr lang="en-US" spc="-350" dirty="0" smtClean="0">
                <a:latin typeface="Calibri"/>
                <a:cs typeface="Calibri"/>
              </a:rPr>
              <a:t> </a:t>
            </a:r>
            <a:r>
              <a:rPr lang="en-US" spc="-15" dirty="0" smtClean="0">
                <a:latin typeface="Calibri"/>
                <a:cs typeface="Calibri"/>
              </a:rPr>
              <a:t>excessive.</a:t>
            </a:r>
            <a:endParaRPr lang="en-US" dirty="0" smtClean="0">
              <a:latin typeface="Calibri"/>
              <a:cs typeface="Calibri"/>
            </a:endParaRPr>
          </a:p>
          <a:p>
            <a:endParaRPr lang="en-US" dirty="0" smtClean="0">
              <a:latin typeface="Calibri"/>
              <a:cs typeface="Calibri"/>
            </a:endParaRPr>
          </a:p>
          <a:p>
            <a:pPr marL="342900" indent="-342900">
              <a:tabLst>
                <a:tab pos="206375" algn="l"/>
              </a:tabLst>
            </a:pPr>
            <a:r>
              <a:rPr lang="en-US" i="1" spc="-10" dirty="0" smtClean="0">
                <a:latin typeface="Calibri"/>
                <a:cs typeface="Calibri"/>
              </a:rPr>
              <a:t>Case with Alitalia in Athens Airport v. HDPA (2003)</a:t>
            </a:r>
          </a:p>
          <a:p>
            <a:pPr marL="469900">
              <a:spcBef>
                <a:spcPts val="110"/>
              </a:spcBef>
              <a:buNone/>
            </a:pPr>
            <a:r>
              <a:rPr lang="en-US" b="1" spc="-5" dirty="0" smtClean="0">
                <a:latin typeface="Calibri"/>
                <a:cs typeface="Calibri"/>
              </a:rPr>
              <a:t>     See</a:t>
            </a:r>
            <a:r>
              <a:rPr lang="en-US" b="1" spc="-35" dirty="0" smtClean="0">
                <a:latin typeface="Calibri"/>
                <a:cs typeface="Calibri"/>
              </a:rPr>
              <a:t> </a:t>
            </a:r>
            <a:r>
              <a:rPr lang="en-US" b="1" u="sng" spc="-10" dirty="0" smtClean="0">
                <a:solidFill>
                  <a:srgbClr val="CC9900"/>
                </a:solidFill>
                <a:uFill>
                  <a:solidFill>
                    <a:srgbClr val="CC9900"/>
                  </a:solidFill>
                </a:uFill>
                <a:latin typeface="Calibri"/>
                <a:cs typeface="Calibri"/>
                <a:hlinkClick r:id="rId3"/>
              </a:rPr>
              <a:t>http://www.epractice.eu/en/news/283820</a:t>
            </a:r>
            <a:endParaRPr lang="en-US" dirty="0" smtClean="0">
              <a:latin typeface="Calibri"/>
              <a:cs typeface="Calibri"/>
            </a:endParaRPr>
          </a:p>
          <a:p>
            <a:pPr>
              <a:spcBef>
                <a:spcPts val="25"/>
              </a:spcBef>
            </a:pPr>
            <a:endParaRPr lang="en-US" sz="2000" dirty="0" smtClean="0">
              <a:latin typeface="Calibri"/>
              <a:cs typeface="Calibri"/>
            </a:endParaRPr>
          </a:p>
          <a:p>
            <a:pPr marL="469900"/>
            <a:r>
              <a:rPr lang="en-US" spc="-20" dirty="0" smtClean="0">
                <a:latin typeface="Calibri"/>
                <a:cs typeface="Calibri"/>
              </a:rPr>
              <a:t>Voluntary</a:t>
            </a:r>
            <a:r>
              <a:rPr lang="en-US" spc="25" dirty="0" smtClean="0">
                <a:latin typeface="Calibri"/>
                <a:cs typeface="Calibri"/>
              </a:rPr>
              <a:t> </a:t>
            </a:r>
            <a:r>
              <a:rPr lang="en-US" spc="-10" dirty="0" smtClean="0">
                <a:latin typeface="Calibri"/>
                <a:cs typeface="Calibri"/>
              </a:rPr>
              <a:t>use</a:t>
            </a:r>
            <a:r>
              <a:rPr lang="en-US" dirty="0" smtClean="0">
                <a:latin typeface="Calibri"/>
                <a:cs typeface="Calibri"/>
              </a:rPr>
              <a:t> </a:t>
            </a:r>
            <a:r>
              <a:rPr lang="en-US" spc="-5" dirty="0" smtClean="0">
                <a:latin typeface="Calibri"/>
                <a:cs typeface="Calibri"/>
              </a:rPr>
              <a:t>or</a:t>
            </a:r>
            <a:r>
              <a:rPr lang="en-US" spc="20" dirty="0" smtClean="0">
                <a:latin typeface="Calibri"/>
                <a:cs typeface="Calibri"/>
              </a:rPr>
              <a:t> </a:t>
            </a:r>
            <a:r>
              <a:rPr lang="en-US" spc="-10" dirty="0" smtClean="0">
                <a:latin typeface="Calibri"/>
                <a:cs typeface="Calibri"/>
              </a:rPr>
              <a:t>biometrics</a:t>
            </a:r>
            <a:r>
              <a:rPr lang="en-US" spc="35" dirty="0" smtClean="0">
                <a:latin typeface="Calibri"/>
                <a:cs typeface="Calibri"/>
              </a:rPr>
              <a:t> </a:t>
            </a:r>
            <a:r>
              <a:rPr lang="en-US" spc="-10" dirty="0" smtClean="0">
                <a:latin typeface="Calibri"/>
                <a:cs typeface="Calibri"/>
              </a:rPr>
              <a:t>to</a:t>
            </a:r>
            <a:r>
              <a:rPr lang="en-US" dirty="0" smtClean="0">
                <a:latin typeface="Calibri"/>
                <a:cs typeface="Calibri"/>
              </a:rPr>
              <a:t> </a:t>
            </a:r>
            <a:r>
              <a:rPr lang="en-US" spc="-10" dirty="0" smtClean="0">
                <a:latin typeface="Calibri"/>
                <a:cs typeface="Calibri"/>
              </a:rPr>
              <a:t>establish</a:t>
            </a:r>
            <a:r>
              <a:rPr lang="en-US" spc="-5" dirty="0" smtClean="0">
                <a:latin typeface="Calibri"/>
                <a:cs typeface="Calibri"/>
              </a:rPr>
              <a:t> identity</a:t>
            </a:r>
            <a:r>
              <a:rPr lang="en-US" spc="-15" dirty="0" smtClean="0">
                <a:latin typeface="Calibri"/>
                <a:cs typeface="Calibri"/>
              </a:rPr>
              <a:t> </a:t>
            </a:r>
            <a:r>
              <a:rPr lang="en-US" spc="-5" dirty="0" smtClean="0">
                <a:latin typeface="Calibri"/>
                <a:cs typeface="Calibri"/>
              </a:rPr>
              <a:t>of</a:t>
            </a:r>
            <a:r>
              <a:rPr lang="en-US" spc="25" dirty="0" smtClean="0">
                <a:latin typeface="Calibri"/>
                <a:cs typeface="Calibri"/>
              </a:rPr>
              <a:t> </a:t>
            </a:r>
            <a:r>
              <a:rPr lang="en-US" spc="-10" dirty="0" smtClean="0">
                <a:latin typeface="Calibri"/>
                <a:cs typeface="Calibri"/>
              </a:rPr>
              <a:t>passengers</a:t>
            </a:r>
            <a:endParaRPr lang="en-US" dirty="0" smtClean="0">
              <a:latin typeface="Calibri"/>
              <a:cs typeface="Calibri"/>
            </a:endParaRPr>
          </a:p>
          <a:p>
            <a:pPr marL="469900">
              <a:lnSpc>
                <a:spcPts val="1730"/>
              </a:lnSpc>
              <a:spcBef>
                <a:spcPts val="105"/>
              </a:spcBef>
            </a:pPr>
            <a:r>
              <a:rPr lang="en-US" spc="-25" dirty="0" smtClean="0">
                <a:latin typeface="Calibri"/>
                <a:cs typeface="Calibri"/>
              </a:rPr>
              <a:t>Was</a:t>
            </a:r>
            <a:r>
              <a:rPr lang="en-US" spc="245" dirty="0" smtClean="0">
                <a:latin typeface="Calibri"/>
                <a:cs typeface="Calibri"/>
              </a:rPr>
              <a:t> </a:t>
            </a:r>
            <a:r>
              <a:rPr lang="en-US" spc="-5" dirty="0" smtClean="0">
                <a:latin typeface="Calibri"/>
                <a:cs typeface="Calibri"/>
              </a:rPr>
              <a:t>deemed</a:t>
            </a:r>
            <a:r>
              <a:rPr lang="en-US" spc="245" dirty="0" smtClean="0">
                <a:latin typeface="Calibri"/>
                <a:cs typeface="Calibri"/>
              </a:rPr>
              <a:t> </a:t>
            </a:r>
            <a:r>
              <a:rPr lang="en-US" spc="-5" dirty="0" smtClean="0">
                <a:latin typeface="Calibri"/>
                <a:cs typeface="Calibri"/>
              </a:rPr>
              <a:t>as</a:t>
            </a:r>
            <a:r>
              <a:rPr lang="en-US" spc="245" dirty="0" smtClean="0">
                <a:latin typeface="Calibri"/>
                <a:cs typeface="Calibri"/>
              </a:rPr>
              <a:t> </a:t>
            </a:r>
            <a:r>
              <a:rPr lang="en-US" spc="-15" dirty="0" smtClean="0">
                <a:latin typeface="Calibri"/>
                <a:cs typeface="Calibri"/>
              </a:rPr>
              <a:t>excessive</a:t>
            </a:r>
            <a:r>
              <a:rPr lang="en-US" spc="245" dirty="0" smtClean="0">
                <a:latin typeface="Calibri"/>
                <a:cs typeface="Calibri"/>
              </a:rPr>
              <a:t> </a:t>
            </a:r>
            <a:r>
              <a:rPr lang="en-US" spc="-5" dirty="0" smtClean="0">
                <a:latin typeface="Calibri"/>
                <a:cs typeface="Calibri"/>
              </a:rPr>
              <a:t>since</a:t>
            </a:r>
            <a:r>
              <a:rPr lang="en-US" spc="245" dirty="0" smtClean="0">
                <a:latin typeface="Calibri"/>
                <a:cs typeface="Calibri"/>
              </a:rPr>
              <a:t> </a:t>
            </a:r>
            <a:r>
              <a:rPr lang="en-US" spc="-10" dirty="0" smtClean="0">
                <a:latin typeface="Calibri"/>
                <a:cs typeface="Calibri"/>
              </a:rPr>
              <a:t>there</a:t>
            </a:r>
            <a:r>
              <a:rPr lang="en-US" spc="250" dirty="0" smtClean="0">
                <a:latin typeface="Calibri"/>
                <a:cs typeface="Calibri"/>
              </a:rPr>
              <a:t> </a:t>
            </a:r>
            <a:r>
              <a:rPr lang="en-US" spc="-10" dirty="0" smtClean="0">
                <a:latin typeface="Calibri"/>
                <a:cs typeface="Calibri"/>
              </a:rPr>
              <a:t>were</a:t>
            </a:r>
            <a:r>
              <a:rPr lang="en-US" spc="260" dirty="0" smtClean="0">
                <a:latin typeface="Calibri"/>
                <a:cs typeface="Calibri"/>
              </a:rPr>
              <a:t> </a:t>
            </a:r>
            <a:r>
              <a:rPr lang="en-US" spc="-5" dirty="0" smtClean="0">
                <a:latin typeface="Calibri"/>
                <a:cs typeface="Calibri"/>
              </a:rPr>
              <a:t>other</a:t>
            </a:r>
            <a:r>
              <a:rPr lang="en-US" spc="245" dirty="0" smtClean="0">
                <a:latin typeface="Calibri"/>
                <a:cs typeface="Calibri"/>
              </a:rPr>
              <a:t> </a:t>
            </a:r>
            <a:r>
              <a:rPr lang="en-US" spc="-5" dirty="0" smtClean="0">
                <a:latin typeface="Calibri"/>
                <a:cs typeface="Calibri"/>
              </a:rPr>
              <a:t>means</a:t>
            </a:r>
            <a:r>
              <a:rPr lang="en-US" spc="245" dirty="0" smtClean="0">
                <a:latin typeface="Calibri"/>
                <a:cs typeface="Calibri"/>
              </a:rPr>
              <a:t> </a:t>
            </a:r>
            <a:r>
              <a:rPr lang="en-US" spc="-10" dirty="0" smtClean="0">
                <a:latin typeface="Calibri"/>
                <a:cs typeface="Calibri"/>
              </a:rPr>
              <a:t>to</a:t>
            </a:r>
            <a:r>
              <a:rPr lang="en-US" spc="245" dirty="0" smtClean="0">
                <a:latin typeface="Calibri"/>
                <a:cs typeface="Calibri"/>
              </a:rPr>
              <a:t> </a:t>
            </a:r>
            <a:r>
              <a:rPr lang="en-US" spc="-10" dirty="0" smtClean="0">
                <a:latin typeface="Calibri"/>
                <a:cs typeface="Calibri"/>
              </a:rPr>
              <a:t>establish</a:t>
            </a:r>
            <a:r>
              <a:rPr lang="en-US" spc="235" dirty="0" smtClean="0">
                <a:latin typeface="Calibri"/>
                <a:cs typeface="Calibri"/>
              </a:rPr>
              <a:t> </a:t>
            </a:r>
            <a:r>
              <a:rPr lang="en-US" spc="-10" dirty="0" smtClean="0">
                <a:latin typeface="Calibri"/>
                <a:cs typeface="Calibri"/>
              </a:rPr>
              <a:t>identity</a:t>
            </a:r>
            <a:r>
              <a:rPr lang="en-US" spc="245" dirty="0" smtClean="0">
                <a:latin typeface="Calibri"/>
                <a:cs typeface="Calibri"/>
              </a:rPr>
              <a:t> </a:t>
            </a:r>
            <a:r>
              <a:rPr lang="en-US" spc="-5" dirty="0" smtClean="0">
                <a:latin typeface="Calibri"/>
                <a:cs typeface="Calibri"/>
              </a:rPr>
              <a:t>of</a:t>
            </a:r>
            <a:r>
              <a:rPr lang="en-US" spc="250" dirty="0" smtClean="0">
                <a:latin typeface="Calibri"/>
                <a:cs typeface="Calibri"/>
              </a:rPr>
              <a:t> </a:t>
            </a:r>
            <a:r>
              <a:rPr lang="en-US" spc="-10" dirty="0" smtClean="0">
                <a:latin typeface="Calibri"/>
                <a:cs typeface="Calibri"/>
              </a:rPr>
              <a:t>passengers</a:t>
            </a:r>
            <a:r>
              <a:rPr lang="en-US" spc="245" dirty="0" smtClean="0">
                <a:latin typeface="Calibri"/>
                <a:cs typeface="Calibri"/>
              </a:rPr>
              <a:t> </a:t>
            </a:r>
            <a:r>
              <a:rPr lang="en-US" spc="-5" dirty="0" smtClean="0">
                <a:latin typeface="Calibri"/>
                <a:cs typeface="Calibri"/>
              </a:rPr>
              <a:t>-</a:t>
            </a:r>
            <a:r>
              <a:rPr lang="en-US" dirty="0" smtClean="0">
                <a:latin typeface="Calibri"/>
                <a:cs typeface="Calibri"/>
              </a:rPr>
              <a:t> </a:t>
            </a:r>
            <a:r>
              <a:rPr lang="en-US" spc="-5" dirty="0" smtClean="0">
                <a:latin typeface="Calibri"/>
                <a:cs typeface="Calibri"/>
              </a:rPr>
              <a:t>passports</a:t>
            </a:r>
            <a:endParaRPr lang="en-US" dirty="0" smtClean="0">
              <a:latin typeface="Calibri"/>
              <a:cs typeface="Calibri"/>
            </a:endParaRPr>
          </a:p>
          <a:p>
            <a:pPr marL="342900" lvl="0" indent="-342900" algn="l" rtl="0">
              <a:lnSpc>
                <a:spcPct val="100000"/>
              </a:lnSpc>
              <a:spcBef>
                <a:spcPts val="1000"/>
              </a:spcBef>
              <a:spcAft>
                <a:spcPts val="0"/>
              </a:spcAft>
              <a:buSzPts val="1440"/>
              <a:buChar char="►"/>
            </a:pPr>
            <a:endParaRP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28"/>
        <p:cNvGrpSpPr/>
        <p:nvPr/>
      </p:nvGrpSpPr>
      <p:grpSpPr>
        <a:xfrm>
          <a:off x="0" y="0"/>
          <a:ext cx="0" cy="0"/>
          <a:chOff x="0" y="0"/>
          <a:chExt cx="0" cy="0"/>
        </a:xfrm>
      </p:grpSpPr>
      <p:sp>
        <p:nvSpPr>
          <p:cNvPr id="329" name="Google Shape;329;p20"/>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r>
              <a:rPr lang="pl-PL" dirty="0" smtClean="0"/>
              <a:t>Fourth </a:t>
            </a:r>
            <a:r>
              <a:rPr lang="pl-PL" dirty="0" smtClean="0"/>
              <a:t>Principle</a:t>
            </a:r>
            <a:endParaRPr dirty="0"/>
          </a:p>
        </p:txBody>
      </p:sp>
      <p:sp>
        <p:nvSpPr>
          <p:cNvPr id="330" name="Google Shape;330;p20"/>
          <p:cNvSpPr txBox="1">
            <a:spLocks noGrp="1"/>
          </p:cNvSpPr>
          <p:nvPr>
            <p:ph type="body" idx="1"/>
          </p:nvPr>
        </p:nvSpPr>
        <p:spPr>
          <a:xfrm>
            <a:off x="677334" y="1783081"/>
            <a:ext cx="8933010" cy="4258282"/>
          </a:xfrm>
          <a:prstGeom prst="rect">
            <a:avLst/>
          </a:prstGeom>
          <a:noFill/>
          <a:ln>
            <a:noFill/>
          </a:ln>
        </p:spPr>
        <p:txBody>
          <a:bodyPr spcFirstLastPara="1" wrap="square" lIns="91425" tIns="45700" rIns="91425" bIns="45700" anchor="t" anchorCtr="0">
            <a:normAutofit fontScale="85000" lnSpcReduction="20000"/>
          </a:bodyPr>
          <a:lstStyle/>
          <a:p>
            <a:pPr marL="342900" indent="-342900">
              <a:spcBef>
                <a:spcPts val="0"/>
              </a:spcBef>
            </a:pPr>
            <a:r>
              <a:rPr lang="pl-PL" dirty="0"/>
              <a:t>Case </a:t>
            </a:r>
            <a:r>
              <a:rPr lang="en-US" dirty="0" smtClean="0"/>
              <a:t>Personal data shall be accurate and, where necessary, kept up to date.</a:t>
            </a:r>
          </a:p>
          <a:p>
            <a:pPr marL="342900" indent="-342900">
              <a:spcBef>
                <a:spcPts val="0"/>
              </a:spcBef>
            </a:pPr>
            <a:endParaRPr lang="en-US" dirty="0" smtClean="0"/>
          </a:p>
          <a:p>
            <a:pPr marL="342900" indent="-342900">
              <a:spcBef>
                <a:spcPts val="0"/>
              </a:spcBef>
            </a:pPr>
            <a:endParaRPr lang="en-US" dirty="0" smtClean="0"/>
          </a:p>
          <a:p>
            <a:pPr marL="342900" indent="-342900">
              <a:spcBef>
                <a:spcPts val="0"/>
              </a:spcBef>
            </a:pPr>
            <a:r>
              <a:rPr lang="en-US" dirty="0" smtClean="0"/>
              <a:t>The Data Controller must take ‘reasonable steps to ensure the accuracy of the data’ – it cannot be  assumed that data originating from a Data Subject or third party are accurate.</a:t>
            </a:r>
          </a:p>
          <a:p>
            <a:pPr marL="342900" indent="-342900">
              <a:spcBef>
                <a:spcPts val="0"/>
              </a:spcBef>
            </a:pPr>
            <a:endParaRPr lang="en-US" dirty="0" smtClean="0"/>
          </a:p>
          <a:p>
            <a:pPr marL="342900" indent="-342900">
              <a:spcBef>
                <a:spcPts val="0"/>
              </a:spcBef>
            </a:pPr>
            <a:endParaRPr lang="en-US" dirty="0" smtClean="0"/>
          </a:p>
          <a:p>
            <a:pPr marL="342900" indent="-342900">
              <a:spcBef>
                <a:spcPts val="0"/>
              </a:spcBef>
              <a:buNone/>
            </a:pPr>
            <a:r>
              <a:rPr lang="en-US" b="1" dirty="0" smtClean="0"/>
              <a:t>Q. How might out-of-date data harm someone?</a:t>
            </a:r>
          </a:p>
          <a:p>
            <a:pPr marL="342900" indent="-342900">
              <a:spcBef>
                <a:spcPts val="0"/>
              </a:spcBef>
            </a:pPr>
            <a:endParaRPr lang="en-US" dirty="0" smtClean="0"/>
          </a:p>
          <a:p>
            <a:pPr marL="342900" indent="-342900">
              <a:spcBef>
                <a:spcPts val="0"/>
              </a:spcBef>
            </a:pPr>
            <a:endParaRPr lang="en-US" dirty="0" smtClean="0"/>
          </a:p>
          <a:p>
            <a:pPr marL="342900" indent="-342900">
              <a:spcBef>
                <a:spcPts val="0"/>
              </a:spcBef>
            </a:pPr>
            <a:r>
              <a:rPr lang="en-US" dirty="0" smtClean="0"/>
              <a:t>Case in Greece (around 2004), and was decided by court in Larisa.</a:t>
            </a:r>
          </a:p>
          <a:p>
            <a:pPr marL="342900" indent="-342900">
              <a:spcBef>
                <a:spcPts val="0"/>
              </a:spcBef>
            </a:pPr>
            <a:endParaRPr lang="en-US" dirty="0" smtClean="0"/>
          </a:p>
          <a:p>
            <a:pPr marL="342900" indent="-342900">
              <a:lnSpc>
                <a:spcPct val="170000"/>
              </a:lnSpc>
              <a:spcBef>
                <a:spcPts val="0"/>
              </a:spcBef>
            </a:pPr>
            <a:r>
              <a:rPr lang="en-US" dirty="0" smtClean="0"/>
              <a:t>A person applied for a credit card, but was refused. He was told that his was listed in </a:t>
            </a:r>
            <a:r>
              <a:rPr lang="en-US" dirty="0" err="1" smtClean="0"/>
              <a:t>Tiresias</a:t>
            </a:r>
            <a:r>
              <a:rPr lang="en-US" dirty="0" smtClean="0"/>
              <a:t> with a  default. He complained and was awarded compensation of 5000.00 €. The entry in </a:t>
            </a:r>
            <a:r>
              <a:rPr lang="en-US" dirty="0" err="1" smtClean="0"/>
              <a:t>Tiresias</a:t>
            </a:r>
            <a:r>
              <a:rPr lang="en-US" dirty="0" smtClean="0"/>
              <a:t> was not  accurate and up to date. He had acted as a guarantor to a loan. Borrower had not paid installments  and the Bank listed both the borrower and the guarantor in </a:t>
            </a:r>
            <a:r>
              <a:rPr lang="en-US" dirty="0" err="1" smtClean="0"/>
              <a:t>Tiresias</a:t>
            </a:r>
            <a:r>
              <a:rPr lang="en-US" dirty="0" smtClean="0"/>
              <a:t>, although guarantor had paid  the installments after he was notified.</a:t>
            </a:r>
          </a:p>
          <a:p>
            <a:pPr marL="342900" indent="-342900">
              <a:spcBef>
                <a:spcPts val="0"/>
              </a:spcBef>
            </a:pPr>
            <a:endParaRP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74"/>
        <p:cNvGrpSpPr/>
        <p:nvPr/>
      </p:nvGrpSpPr>
      <p:grpSpPr>
        <a:xfrm>
          <a:off x="0" y="0"/>
          <a:ext cx="0" cy="0"/>
          <a:chOff x="0" y="0"/>
          <a:chExt cx="0" cy="0"/>
        </a:xfrm>
      </p:grpSpPr>
      <p:sp>
        <p:nvSpPr>
          <p:cNvPr id="375" name="Google Shape;375;p24"/>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r>
              <a:rPr lang="pl-PL" dirty="0" smtClean="0"/>
              <a:t>Fifth </a:t>
            </a:r>
            <a:r>
              <a:rPr lang="pl-PL" dirty="0" smtClean="0"/>
              <a:t>Principle</a:t>
            </a:r>
            <a:br>
              <a:rPr lang="pl-PL" dirty="0" smtClean="0"/>
            </a:br>
            <a:endParaRPr dirty="0"/>
          </a:p>
        </p:txBody>
      </p:sp>
      <p:sp>
        <p:nvSpPr>
          <p:cNvPr id="376" name="Google Shape;376;p24"/>
          <p:cNvSpPr txBox="1">
            <a:spLocks noGrp="1"/>
          </p:cNvSpPr>
          <p:nvPr>
            <p:ph type="body" idx="1"/>
          </p:nvPr>
        </p:nvSpPr>
        <p:spPr>
          <a:xfrm>
            <a:off x="677334" y="2160589"/>
            <a:ext cx="8596668" cy="902651"/>
          </a:xfrm>
          <a:prstGeom prst="rect">
            <a:avLst/>
          </a:prstGeom>
          <a:noFill/>
          <a:ln>
            <a:noFill/>
          </a:ln>
        </p:spPr>
        <p:txBody>
          <a:bodyPr spcFirstLastPara="1" wrap="square" lIns="91425" tIns="45700" rIns="91425" bIns="45700" anchor="t" anchorCtr="0">
            <a:normAutofit/>
          </a:bodyPr>
          <a:lstStyle/>
          <a:p>
            <a:pPr marL="342900" lvl="0" indent="-342900" algn="l" rtl="0">
              <a:lnSpc>
                <a:spcPct val="100000"/>
              </a:lnSpc>
              <a:spcBef>
                <a:spcPts val="0"/>
              </a:spcBef>
              <a:spcAft>
                <a:spcPts val="0"/>
              </a:spcAft>
              <a:buSzPts val="1440"/>
              <a:buChar char="►"/>
            </a:pPr>
            <a:r>
              <a:rPr lang="en-US" sz="1600" spc="-10" dirty="0" smtClean="0">
                <a:latin typeface="Calibri Light"/>
                <a:cs typeface="Calibri Light"/>
              </a:rPr>
              <a:t>Personal</a:t>
            </a:r>
            <a:r>
              <a:rPr lang="en-US" sz="1600" spc="215" dirty="0" smtClean="0">
                <a:latin typeface="Calibri Light"/>
                <a:cs typeface="Calibri Light"/>
              </a:rPr>
              <a:t> </a:t>
            </a:r>
            <a:r>
              <a:rPr lang="en-US" sz="1600" spc="-15" dirty="0" smtClean="0">
                <a:latin typeface="Calibri Light"/>
                <a:cs typeface="Calibri Light"/>
              </a:rPr>
              <a:t>data</a:t>
            </a:r>
            <a:r>
              <a:rPr lang="en-US" sz="1600" spc="220" dirty="0" smtClean="0">
                <a:latin typeface="Calibri Light"/>
                <a:cs typeface="Calibri Light"/>
              </a:rPr>
              <a:t> </a:t>
            </a:r>
            <a:r>
              <a:rPr lang="en-US" sz="1600" spc="-10" dirty="0" smtClean="0">
                <a:latin typeface="Calibri Light"/>
                <a:cs typeface="Calibri Light"/>
              </a:rPr>
              <a:t>processed</a:t>
            </a:r>
            <a:r>
              <a:rPr lang="en-US" sz="1600" spc="220" dirty="0" smtClean="0">
                <a:latin typeface="Calibri Light"/>
                <a:cs typeface="Calibri Light"/>
              </a:rPr>
              <a:t> </a:t>
            </a:r>
            <a:r>
              <a:rPr lang="en-US" sz="1600" spc="-15" dirty="0" smtClean="0">
                <a:latin typeface="Calibri Light"/>
                <a:cs typeface="Calibri Light"/>
              </a:rPr>
              <a:t>for</a:t>
            </a:r>
            <a:r>
              <a:rPr lang="en-US" sz="1600" spc="215" dirty="0" smtClean="0">
                <a:latin typeface="Calibri Light"/>
                <a:cs typeface="Calibri Light"/>
              </a:rPr>
              <a:t> </a:t>
            </a:r>
            <a:r>
              <a:rPr lang="en-US" sz="1600" spc="-15" dirty="0" smtClean="0">
                <a:latin typeface="Calibri Light"/>
                <a:cs typeface="Calibri Light"/>
              </a:rPr>
              <a:t>any</a:t>
            </a:r>
            <a:r>
              <a:rPr lang="en-US" sz="1600" spc="225" dirty="0" smtClean="0">
                <a:latin typeface="Calibri Light"/>
                <a:cs typeface="Calibri Light"/>
              </a:rPr>
              <a:t> </a:t>
            </a:r>
            <a:r>
              <a:rPr lang="en-US" sz="1600" dirty="0" smtClean="0">
                <a:latin typeface="Calibri Light"/>
                <a:cs typeface="Calibri Light"/>
              </a:rPr>
              <a:t>purposes</a:t>
            </a:r>
            <a:r>
              <a:rPr lang="en-US" sz="1600" spc="229" dirty="0" smtClean="0">
                <a:latin typeface="Calibri Light"/>
                <a:cs typeface="Calibri Light"/>
              </a:rPr>
              <a:t> </a:t>
            </a:r>
            <a:r>
              <a:rPr lang="en-US" sz="1600" spc="-5" dirty="0" smtClean="0">
                <a:latin typeface="Calibri Light"/>
                <a:cs typeface="Calibri Light"/>
              </a:rPr>
              <a:t>shall</a:t>
            </a:r>
            <a:r>
              <a:rPr lang="en-US" sz="1600" spc="210" dirty="0" smtClean="0">
                <a:latin typeface="Calibri Light"/>
                <a:cs typeface="Calibri Light"/>
              </a:rPr>
              <a:t> </a:t>
            </a:r>
            <a:r>
              <a:rPr lang="en-US" sz="1600" spc="-5" dirty="0" smtClean="0">
                <a:latin typeface="Calibri Light"/>
                <a:cs typeface="Calibri Light"/>
              </a:rPr>
              <a:t>not</a:t>
            </a:r>
            <a:r>
              <a:rPr lang="en-US" sz="1600" spc="229" dirty="0" smtClean="0">
                <a:latin typeface="Calibri Light"/>
                <a:cs typeface="Calibri Light"/>
              </a:rPr>
              <a:t> </a:t>
            </a:r>
            <a:r>
              <a:rPr lang="en-US" sz="1600" spc="-5" dirty="0" smtClean="0">
                <a:latin typeface="Calibri Light"/>
                <a:cs typeface="Calibri Light"/>
              </a:rPr>
              <a:t>be</a:t>
            </a:r>
            <a:r>
              <a:rPr lang="en-US" sz="1600" spc="225" dirty="0" smtClean="0">
                <a:latin typeface="Calibri Light"/>
                <a:cs typeface="Calibri Light"/>
              </a:rPr>
              <a:t> </a:t>
            </a:r>
            <a:r>
              <a:rPr lang="en-US" sz="1600" spc="-25" dirty="0" smtClean="0">
                <a:latin typeface="Calibri Light"/>
                <a:cs typeface="Calibri Light"/>
              </a:rPr>
              <a:t>kept</a:t>
            </a:r>
            <a:r>
              <a:rPr lang="en-US" sz="1600" spc="220" dirty="0" smtClean="0">
                <a:latin typeface="Calibri Light"/>
                <a:cs typeface="Calibri Light"/>
              </a:rPr>
              <a:t> </a:t>
            </a:r>
            <a:r>
              <a:rPr lang="en-US" sz="1600" spc="-15" dirty="0" smtClean="0">
                <a:latin typeface="Calibri Light"/>
                <a:cs typeface="Calibri Light"/>
              </a:rPr>
              <a:t>for</a:t>
            </a:r>
            <a:r>
              <a:rPr lang="en-US" sz="1600" spc="215" dirty="0" smtClean="0">
                <a:latin typeface="Calibri Light"/>
                <a:cs typeface="Calibri Light"/>
              </a:rPr>
              <a:t> </a:t>
            </a:r>
            <a:r>
              <a:rPr lang="en-US" sz="1600" spc="-5" dirty="0" smtClean="0">
                <a:latin typeface="Calibri Light"/>
                <a:cs typeface="Calibri Light"/>
              </a:rPr>
              <a:t>longer</a:t>
            </a:r>
            <a:r>
              <a:rPr lang="en-US" sz="1600" spc="225" dirty="0" smtClean="0">
                <a:latin typeface="Calibri Light"/>
                <a:cs typeface="Calibri Light"/>
              </a:rPr>
              <a:t> </a:t>
            </a:r>
            <a:r>
              <a:rPr lang="en-US" sz="1600" spc="-5" dirty="0" smtClean="0">
                <a:latin typeface="Calibri Light"/>
                <a:cs typeface="Calibri Light"/>
              </a:rPr>
              <a:t>than</a:t>
            </a:r>
            <a:r>
              <a:rPr lang="en-US" sz="1600" spc="220" dirty="0" smtClean="0">
                <a:latin typeface="Calibri Light"/>
                <a:cs typeface="Calibri Light"/>
              </a:rPr>
              <a:t> </a:t>
            </a:r>
            <a:r>
              <a:rPr lang="en-US" sz="1600" dirty="0" smtClean="0">
                <a:latin typeface="Calibri Light"/>
                <a:cs typeface="Calibri Light"/>
              </a:rPr>
              <a:t>is</a:t>
            </a:r>
            <a:r>
              <a:rPr lang="en-US" sz="1600" spc="220" dirty="0" smtClean="0">
                <a:latin typeface="Calibri Light"/>
                <a:cs typeface="Calibri Light"/>
              </a:rPr>
              <a:t> </a:t>
            </a:r>
            <a:r>
              <a:rPr lang="en-US" sz="1600" spc="-5" dirty="0" smtClean="0">
                <a:latin typeface="Calibri Light"/>
                <a:cs typeface="Calibri Light"/>
              </a:rPr>
              <a:t>necessary</a:t>
            </a:r>
            <a:r>
              <a:rPr lang="en-US" sz="1600" spc="220" dirty="0" smtClean="0">
                <a:latin typeface="Calibri Light"/>
                <a:cs typeface="Calibri Light"/>
              </a:rPr>
              <a:t> </a:t>
            </a:r>
            <a:r>
              <a:rPr lang="en-US" sz="1600" spc="-15" dirty="0" smtClean="0">
                <a:latin typeface="Calibri Light"/>
                <a:cs typeface="Calibri Light"/>
              </a:rPr>
              <a:t>for</a:t>
            </a:r>
            <a:r>
              <a:rPr lang="en-US" sz="1600" spc="215" dirty="0" smtClean="0">
                <a:latin typeface="Calibri Light"/>
                <a:cs typeface="Calibri Light"/>
              </a:rPr>
              <a:t> </a:t>
            </a:r>
            <a:r>
              <a:rPr lang="en-US" sz="1600" spc="-5" dirty="0" smtClean="0">
                <a:latin typeface="Calibri Light"/>
                <a:cs typeface="Calibri Light"/>
              </a:rPr>
              <a:t>those</a:t>
            </a:r>
            <a:r>
              <a:rPr lang="en-US" sz="1600" dirty="0" smtClean="0">
                <a:latin typeface="Calibri Light"/>
                <a:cs typeface="Calibri Light"/>
              </a:rPr>
              <a:t> </a:t>
            </a:r>
            <a:r>
              <a:rPr lang="en-US" sz="1600" spc="-10" dirty="0" smtClean="0">
                <a:latin typeface="Calibri Light"/>
                <a:cs typeface="Calibri Light"/>
              </a:rPr>
              <a:t>purposes</a:t>
            </a:r>
            <a:r>
              <a:rPr lang="en-US" sz="1600" spc="-10" dirty="0" smtClean="0">
                <a:latin typeface="Calibri Light"/>
                <a:cs typeface="Calibri Light"/>
              </a:rPr>
              <a:t>.</a:t>
            </a:r>
            <a:endParaRPr lang="en-US" sz="1600" dirty="0" smtClean="0">
              <a:latin typeface="Calibri Light"/>
              <a:cs typeface="Calibri Light"/>
            </a:endParaRPr>
          </a:p>
          <a:p>
            <a:pPr marL="742950" lvl="1" indent="-204469" algn="l" rtl="0">
              <a:lnSpc>
                <a:spcPct val="100000"/>
              </a:lnSpc>
              <a:spcBef>
                <a:spcPts val="1000"/>
              </a:spcBef>
              <a:spcAft>
                <a:spcPts val="0"/>
              </a:spcAft>
              <a:buSzPts val="1280"/>
              <a:buNone/>
            </a:pPr>
            <a:endParaRPr dirty="0"/>
          </a:p>
        </p:txBody>
      </p:sp>
      <p:sp>
        <p:nvSpPr>
          <p:cNvPr id="377" name="Google Shape;377;p24"/>
          <p:cNvSpPr/>
          <p:nvPr/>
        </p:nvSpPr>
        <p:spPr>
          <a:xfrm>
            <a:off x="6340476" y="1812925"/>
            <a:ext cx="4664075" cy="4724400"/>
          </a:xfrm>
          <a:prstGeom prst="rect">
            <a:avLst/>
          </a:prstGeom>
          <a:noFill/>
          <a:ln>
            <a:noFill/>
          </a:ln>
        </p:spPr>
        <p:txBody>
          <a:bodyPr spcFirstLastPara="1" wrap="square" lIns="91425" tIns="45700" rIns="91425" bIns="45700" anchor="t" anchorCtr="0">
            <a:noAutofit/>
          </a:bodyPr>
          <a:lstStyle/>
          <a:p>
            <a:pPr marL="447675" marR="0" lvl="0" indent="-358775" algn="l" rtl="0">
              <a:lnSpc>
                <a:spcPct val="100000"/>
              </a:lnSpc>
              <a:spcBef>
                <a:spcPts val="0"/>
              </a:spcBef>
              <a:spcAft>
                <a:spcPts val="0"/>
              </a:spcAft>
              <a:buClr>
                <a:schemeClr val="accent1"/>
              </a:buClr>
              <a:buSzPts val="1400"/>
              <a:buFont typeface="Noto Sans Symbols"/>
              <a:buNone/>
            </a:pPr>
            <a:endParaRPr sz="2000" b="0" i="0" u="none" strike="noStrike" cap="none">
              <a:solidFill>
                <a:schemeClr val="dk1"/>
              </a:solidFill>
              <a:latin typeface="Arial"/>
              <a:ea typeface="Arial"/>
              <a:cs typeface="Arial"/>
              <a:sym typeface="Aria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81"/>
        <p:cNvGrpSpPr/>
        <p:nvPr/>
      </p:nvGrpSpPr>
      <p:grpSpPr>
        <a:xfrm>
          <a:off x="0" y="0"/>
          <a:ext cx="0" cy="0"/>
          <a:chOff x="0" y="0"/>
          <a:chExt cx="0" cy="0"/>
        </a:xfrm>
      </p:grpSpPr>
      <p:sp>
        <p:nvSpPr>
          <p:cNvPr id="382" name="Google Shape;382;p25"/>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r>
              <a:rPr lang="pl-PL" dirty="0" smtClean="0"/>
              <a:t>Sixth </a:t>
            </a:r>
            <a:r>
              <a:rPr lang="pl-PL" dirty="0" smtClean="0"/>
              <a:t>Principle</a:t>
            </a:r>
            <a:endParaRPr dirty="0"/>
          </a:p>
        </p:txBody>
      </p:sp>
      <p:sp>
        <p:nvSpPr>
          <p:cNvPr id="383" name="Google Shape;383;p25"/>
          <p:cNvSpPr txBox="1">
            <a:spLocks noGrp="1"/>
          </p:cNvSpPr>
          <p:nvPr>
            <p:ph type="body" idx="1"/>
          </p:nvPr>
        </p:nvSpPr>
        <p:spPr>
          <a:xfrm>
            <a:off x="677334" y="2160589"/>
            <a:ext cx="8596668" cy="2063939"/>
          </a:xfrm>
          <a:prstGeom prst="rect">
            <a:avLst/>
          </a:prstGeom>
          <a:noFill/>
          <a:ln>
            <a:noFill/>
          </a:ln>
        </p:spPr>
        <p:txBody>
          <a:bodyPr spcFirstLastPara="1" wrap="square" lIns="91425" tIns="45700" rIns="91425" bIns="45700" anchor="t" anchorCtr="0">
            <a:normAutofit/>
          </a:bodyPr>
          <a:lstStyle/>
          <a:p>
            <a:pPr marL="342900" lvl="0" indent="-342900" algn="l" rtl="0">
              <a:lnSpc>
                <a:spcPct val="100000"/>
              </a:lnSpc>
              <a:spcBef>
                <a:spcPts val="0"/>
              </a:spcBef>
              <a:spcAft>
                <a:spcPts val="0"/>
              </a:spcAft>
              <a:buSzPct val="79999"/>
              <a:buChar char="►"/>
            </a:pPr>
            <a:r>
              <a:rPr lang="en-US" spc="-10" dirty="0" smtClean="0">
                <a:latin typeface="Calibri"/>
                <a:cs typeface="Calibri"/>
              </a:rPr>
              <a:t>Personal</a:t>
            </a:r>
            <a:r>
              <a:rPr lang="en-US" dirty="0" smtClean="0">
                <a:latin typeface="Calibri"/>
                <a:cs typeface="Calibri"/>
              </a:rPr>
              <a:t> </a:t>
            </a:r>
            <a:r>
              <a:rPr lang="en-US" spc="-15" dirty="0" smtClean="0">
                <a:latin typeface="Calibri"/>
                <a:cs typeface="Calibri"/>
              </a:rPr>
              <a:t>data</a:t>
            </a:r>
            <a:r>
              <a:rPr lang="en-US" spc="-10" dirty="0" smtClean="0">
                <a:latin typeface="Calibri"/>
                <a:cs typeface="Calibri"/>
              </a:rPr>
              <a:t> </a:t>
            </a:r>
            <a:r>
              <a:rPr lang="en-US" spc="-5" dirty="0" smtClean="0">
                <a:latin typeface="Calibri"/>
                <a:cs typeface="Calibri"/>
              </a:rPr>
              <a:t>shall</a:t>
            </a:r>
            <a:r>
              <a:rPr lang="en-US" spc="-20" dirty="0" smtClean="0">
                <a:latin typeface="Calibri"/>
                <a:cs typeface="Calibri"/>
              </a:rPr>
              <a:t> </a:t>
            </a:r>
            <a:r>
              <a:rPr lang="en-US" spc="-5" dirty="0" smtClean="0">
                <a:latin typeface="Calibri"/>
                <a:cs typeface="Calibri"/>
              </a:rPr>
              <a:t>be</a:t>
            </a:r>
            <a:r>
              <a:rPr lang="en-US" spc="10" dirty="0" smtClean="0">
                <a:latin typeface="Calibri"/>
                <a:cs typeface="Calibri"/>
              </a:rPr>
              <a:t> </a:t>
            </a:r>
            <a:r>
              <a:rPr lang="en-US" spc="-10" dirty="0" smtClean="0">
                <a:latin typeface="Calibri"/>
                <a:cs typeface="Calibri"/>
              </a:rPr>
              <a:t>processed</a:t>
            </a:r>
            <a:r>
              <a:rPr lang="en-US" spc="35" dirty="0" smtClean="0">
                <a:latin typeface="Calibri"/>
                <a:cs typeface="Calibri"/>
              </a:rPr>
              <a:t> </a:t>
            </a:r>
            <a:r>
              <a:rPr lang="en-US" dirty="0" smtClean="0">
                <a:latin typeface="Calibri"/>
                <a:cs typeface="Calibri"/>
              </a:rPr>
              <a:t>in</a:t>
            </a:r>
            <a:r>
              <a:rPr lang="en-US" spc="-15" dirty="0" smtClean="0">
                <a:latin typeface="Calibri"/>
                <a:cs typeface="Calibri"/>
              </a:rPr>
              <a:t> </a:t>
            </a:r>
            <a:r>
              <a:rPr lang="en-US" spc="-10" dirty="0" smtClean="0">
                <a:latin typeface="Calibri"/>
                <a:cs typeface="Calibri"/>
              </a:rPr>
              <a:t>accordance</a:t>
            </a:r>
            <a:r>
              <a:rPr lang="en-US" spc="20" dirty="0" smtClean="0">
                <a:latin typeface="Calibri"/>
                <a:cs typeface="Calibri"/>
              </a:rPr>
              <a:t> </a:t>
            </a:r>
            <a:r>
              <a:rPr lang="en-US" spc="-5" dirty="0" smtClean="0">
                <a:latin typeface="Calibri"/>
                <a:cs typeface="Calibri"/>
              </a:rPr>
              <a:t>with</a:t>
            </a:r>
            <a:r>
              <a:rPr lang="en-US" spc="5" dirty="0" smtClean="0">
                <a:latin typeface="Calibri"/>
                <a:cs typeface="Calibri"/>
              </a:rPr>
              <a:t> </a:t>
            </a:r>
            <a:r>
              <a:rPr lang="en-US" spc="-5" dirty="0" smtClean="0">
                <a:latin typeface="Calibri"/>
                <a:cs typeface="Calibri"/>
              </a:rPr>
              <a:t>the</a:t>
            </a:r>
            <a:r>
              <a:rPr lang="en-US" dirty="0" smtClean="0">
                <a:latin typeface="Calibri"/>
                <a:cs typeface="Calibri"/>
              </a:rPr>
              <a:t> </a:t>
            </a:r>
            <a:r>
              <a:rPr lang="en-US" spc="-5" dirty="0" smtClean="0">
                <a:latin typeface="Calibri"/>
                <a:cs typeface="Calibri"/>
              </a:rPr>
              <a:t>rights</a:t>
            </a:r>
            <a:r>
              <a:rPr lang="en-US" spc="-10" dirty="0" smtClean="0">
                <a:latin typeface="Calibri"/>
                <a:cs typeface="Calibri"/>
              </a:rPr>
              <a:t> </a:t>
            </a:r>
            <a:r>
              <a:rPr lang="en-US" spc="-5" dirty="0" smtClean="0">
                <a:latin typeface="Calibri"/>
                <a:cs typeface="Calibri"/>
              </a:rPr>
              <a:t>of</a:t>
            </a:r>
            <a:r>
              <a:rPr lang="en-US" spc="15" dirty="0" smtClean="0">
                <a:latin typeface="Calibri"/>
                <a:cs typeface="Calibri"/>
              </a:rPr>
              <a:t> </a:t>
            </a:r>
            <a:r>
              <a:rPr lang="en-US" spc="-15" dirty="0" smtClean="0">
                <a:latin typeface="Calibri"/>
                <a:cs typeface="Calibri"/>
              </a:rPr>
              <a:t>Data</a:t>
            </a:r>
            <a:r>
              <a:rPr lang="en-US" spc="5" dirty="0" smtClean="0">
                <a:latin typeface="Calibri"/>
                <a:cs typeface="Calibri"/>
              </a:rPr>
              <a:t> </a:t>
            </a:r>
            <a:r>
              <a:rPr lang="en-US" spc="-5" dirty="0" smtClean="0">
                <a:latin typeface="Calibri"/>
                <a:cs typeface="Calibri"/>
              </a:rPr>
              <a:t>Subjects</a:t>
            </a:r>
            <a:r>
              <a:rPr lang="en-US" spc="10" dirty="0" smtClean="0">
                <a:latin typeface="Calibri"/>
                <a:cs typeface="Calibri"/>
              </a:rPr>
              <a:t> </a:t>
            </a:r>
            <a:r>
              <a:rPr lang="en-US" spc="-5" dirty="0" smtClean="0">
                <a:latin typeface="Calibri"/>
                <a:cs typeface="Calibri"/>
              </a:rPr>
              <a:t>under</a:t>
            </a:r>
            <a:r>
              <a:rPr lang="en-US" dirty="0" smtClean="0">
                <a:latin typeface="Calibri"/>
                <a:cs typeface="Calibri"/>
              </a:rPr>
              <a:t> the</a:t>
            </a:r>
            <a:r>
              <a:rPr lang="en-US" spc="5" dirty="0" smtClean="0">
                <a:latin typeface="Calibri"/>
                <a:cs typeface="Calibri"/>
              </a:rPr>
              <a:t> </a:t>
            </a:r>
            <a:r>
              <a:rPr lang="en-US" spc="-5" dirty="0" smtClean="0">
                <a:latin typeface="Calibri"/>
                <a:cs typeface="Calibri"/>
              </a:rPr>
              <a:t>Act.</a:t>
            </a:r>
            <a:endParaRPr lang="en-US" dirty="0" smtClean="0">
              <a:latin typeface="Calibri"/>
              <a:cs typeface="Calibri"/>
            </a:endParaRPr>
          </a:p>
          <a:p>
            <a:pPr marL="342900" lvl="0" indent="-342900" algn="l" rtl="0">
              <a:lnSpc>
                <a:spcPct val="100000"/>
              </a:lnSpc>
              <a:spcBef>
                <a:spcPts val="0"/>
              </a:spcBef>
              <a:spcAft>
                <a:spcPts val="0"/>
              </a:spcAft>
              <a:buSzPct val="79999"/>
              <a:buChar char="►"/>
            </a:pPr>
            <a:endParaRPr lang="en-US" spc="-5" dirty="0" smtClean="0">
              <a:latin typeface="Calibri"/>
              <a:cs typeface="Calibri"/>
            </a:endParaRPr>
          </a:p>
          <a:p>
            <a:pPr marL="342900" lvl="0" indent="-342900" algn="l" rtl="0">
              <a:lnSpc>
                <a:spcPct val="100000"/>
              </a:lnSpc>
              <a:spcBef>
                <a:spcPts val="0"/>
              </a:spcBef>
              <a:spcAft>
                <a:spcPts val="0"/>
              </a:spcAft>
              <a:buSzPct val="79999"/>
              <a:buChar char="►"/>
            </a:pPr>
            <a:r>
              <a:rPr lang="en-US" spc="-5" dirty="0" smtClean="0">
                <a:latin typeface="Calibri"/>
                <a:cs typeface="Calibri"/>
              </a:rPr>
              <a:t>For</a:t>
            </a:r>
            <a:r>
              <a:rPr lang="en-US" spc="55" dirty="0" smtClean="0">
                <a:latin typeface="Calibri"/>
                <a:cs typeface="Calibri"/>
              </a:rPr>
              <a:t> </a:t>
            </a:r>
            <a:r>
              <a:rPr lang="en-US" spc="-10" dirty="0" smtClean="0">
                <a:latin typeface="Calibri"/>
                <a:cs typeface="Calibri"/>
              </a:rPr>
              <a:t>example,</a:t>
            </a:r>
            <a:r>
              <a:rPr lang="en-US" spc="65" dirty="0" smtClean="0">
                <a:latin typeface="Calibri"/>
                <a:cs typeface="Calibri"/>
              </a:rPr>
              <a:t> </a:t>
            </a:r>
            <a:r>
              <a:rPr lang="en-US" spc="-10" dirty="0" smtClean="0">
                <a:latin typeface="Calibri"/>
                <a:cs typeface="Calibri"/>
              </a:rPr>
              <a:t>this</a:t>
            </a:r>
            <a:r>
              <a:rPr lang="en-US" spc="65" dirty="0" smtClean="0">
                <a:latin typeface="Calibri"/>
                <a:cs typeface="Calibri"/>
              </a:rPr>
              <a:t> </a:t>
            </a:r>
            <a:r>
              <a:rPr lang="en-US" spc="-10" dirty="0" smtClean="0">
                <a:latin typeface="Calibri"/>
                <a:cs typeface="Calibri"/>
              </a:rPr>
              <a:t>principle</a:t>
            </a:r>
            <a:r>
              <a:rPr lang="en-US" spc="70" dirty="0" smtClean="0">
                <a:latin typeface="Calibri"/>
                <a:cs typeface="Calibri"/>
              </a:rPr>
              <a:t> </a:t>
            </a:r>
            <a:r>
              <a:rPr lang="en-US" spc="-5" dirty="0" smtClean="0">
                <a:latin typeface="Calibri"/>
                <a:cs typeface="Calibri"/>
              </a:rPr>
              <a:t>will</a:t>
            </a:r>
            <a:r>
              <a:rPr lang="en-US" spc="65" dirty="0" smtClean="0">
                <a:latin typeface="Calibri"/>
                <a:cs typeface="Calibri"/>
              </a:rPr>
              <a:t> </a:t>
            </a:r>
            <a:r>
              <a:rPr lang="en-US" spc="-5" dirty="0" smtClean="0">
                <a:latin typeface="Calibri"/>
                <a:cs typeface="Calibri"/>
              </a:rPr>
              <a:t>be</a:t>
            </a:r>
            <a:r>
              <a:rPr lang="en-US" spc="50" dirty="0" smtClean="0">
                <a:latin typeface="Calibri"/>
                <a:cs typeface="Calibri"/>
              </a:rPr>
              <a:t> </a:t>
            </a:r>
            <a:r>
              <a:rPr lang="en-US" spc="-5" dirty="0" smtClean="0">
                <a:latin typeface="Calibri"/>
                <a:cs typeface="Calibri"/>
              </a:rPr>
              <a:t>breached</a:t>
            </a:r>
            <a:r>
              <a:rPr lang="en-US" spc="60" dirty="0" smtClean="0">
                <a:latin typeface="Calibri"/>
                <a:cs typeface="Calibri"/>
              </a:rPr>
              <a:t> </a:t>
            </a:r>
            <a:r>
              <a:rPr lang="en-US" dirty="0" smtClean="0">
                <a:latin typeface="Calibri"/>
                <a:cs typeface="Calibri"/>
              </a:rPr>
              <a:t>if</a:t>
            </a:r>
            <a:r>
              <a:rPr lang="en-US" spc="65" dirty="0" smtClean="0">
                <a:latin typeface="Calibri"/>
                <a:cs typeface="Calibri"/>
              </a:rPr>
              <a:t> </a:t>
            </a:r>
            <a:r>
              <a:rPr lang="en-US" spc="-5" dirty="0" smtClean="0">
                <a:latin typeface="Calibri"/>
                <a:cs typeface="Calibri"/>
              </a:rPr>
              <a:t>the</a:t>
            </a:r>
            <a:r>
              <a:rPr lang="en-US" spc="70" dirty="0" smtClean="0">
                <a:latin typeface="Calibri"/>
                <a:cs typeface="Calibri"/>
              </a:rPr>
              <a:t> </a:t>
            </a:r>
            <a:r>
              <a:rPr lang="en-US" spc="-15" dirty="0" smtClean="0">
                <a:latin typeface="Calibri"/>
                <a:cs typeface="Calibri"/>
              </a:rPr>
              <a:t>Data</a:t>
            </a:r>
            <a:r>
              <a:rPr lang="en-US" spc="65" dirty="0" smtClean="0">
                <a:latin typeface="Calibri"/>
                <a:cs typeface="Calibri"/>
              </a:rPr>
              <a:t> </a:t>
            </a:r>
            <a:r>
              <a:rPr lang="en-US" spc="-10" dirty="0" smtClean="0">
                <a:latin typeface="Calibri"/>
                <a:cs typeface="Calibri"/>
              </a:rPr>
              <a:t>Controller</a:t>
            </a:r>
            <a:r>
              <a:rPr lang="en-US" spc="65" dirty="0" smtClean="0">
                <a:latin typeface="Calibri"/>
                <a:cs typeface="Calibri"/>
              </a:rPr>
              <a:t> </a:t>
            </a:r>
            <a:r>
              <a:rPr lang="en-US" spc="-10" dirty="0" smtClean="0">
                <a:latin typeface="Calibri"/>
                <a:cs typeface="Calibri"/>
              </a:rPr>
              <a:t>fails</a:t>
            </a:r>
            <a:r>
              <a:rPr lang="en-US" spc="55" dirty="0" smtClean="0">
                <a:latin typeface="Calibri"/>
                <a:cs typeface="Calibri"/>
              </a:rPr>
              <a:t> </a:t>
            </a:r>
            <a:r>
              <a:rPr lang="en-US" spc="-15" dirty="0" smtClean="0">
                <a:latin typeface="Calibri"/>
                <a:cs typeface="Calibri"/>
              </a:rPr>
              <a:t>to</a:t>
            </a:r>
            <a:r>
              <a:rPr lang="en-US" spc="65" dirty="0" smtClean="0">
                <a:latin typeface="Calibri"/>
                <a:cs typeface="Calibri"/>
              </a:rPr>
              <a:t> </a:t>
            </a:r>
            <a:r>
              <a:rPr lang="en-US" spc="-5" dirty="0" smtClean="0">
                <a:latin typeface="Calibri"/>
                <a:cs typeface="Calibri"/>
              </a:rPr>
              <a:t>give</a:t>
            </a:r>
            <a:r>
              <a:rPr lang="en-US" spc="65" dirty="0" smtClean="0">
                <a:latin typeface="Calibri"/>
                <a:cs typeface="Calibri"/>
              </a:rPr>
              <a:t> </a:t>
            </a:r>
            <a:r>
              <a:rPr lang="en-US" spc="-5" dirty="0" smtClean="0">
                <a:latin typeface="Calibri"/>
                <a:cs typeface="Calibri"/>
              </a:rPr>
              <a:t>the</a:t>
            </a:r>
            <a:r>
              <a:rPr lang="en-US" spc="65" dirty="0" smtClean="0">
                <a:latin typeface="Calibri"/>
                <a:cs typeface="Calibri"/>
              </a:rPr>
              <a:t> </a:t>
            </a:r>
            <a:r>
              <a:rPr lang="en-US" spc="-15" dirty="0" smtClean="0">
                <a:latin typeface="Calibri"/>
                <a:cs typeface="Calibri"/>
              </a:rPr>
              <a:t>Data</a:t>
            </a:r>
            <a:r>
              <a:rPr lang="en-US" spc="75" dirty="0" smtClean="0">
                <a:latin typeface="Calibri"/>
                <a:cs typeface="Calibri"/>
              </a:rPr>
              <a:t> </a:t>
            </a:r>
            <a:r>
              <a:rPr lang="en-US" spc="-10" dirty="0" smtClean="0">
                <a:latin typeface="Calibri"/>
                <a:cs typeface="Calibri"/>
              </a:rPr>
              <a:t>Subject</a:t>
            </a:r>
            <a:r>
              <a:rPr lang="en-US" spc="70" dirty="0" smtClean="0">
                <a:latin typeface="Calibri"/>
                <a:cs typeface="Calibri"/>
              </a:rPr>
              <a:t> </a:t>
            </a:r>
            <a:r>
              <a:rPr lang="en-US" spc="-5" dirty="0" smtClean="0">
                <a:latin typeface="Calibri"/>
                <a:cs typeface="Calibri"/>
              </a:rPr>
              <a:t>access</a:t>
            </a:r>
            <a:r>
              <a:rPr lang="en-US" spc="70" dirty="0" smtClean="0">
                <a:latin typeface="Calibri"/>
                <a:cs typeface="Calibri"/>
              </a:rPr>
              <a:t> </a:t>
            </a:r>
            <a:r>
              <a:rPr lang="en-US" spc="-10" dirty="0" smtClean="0">
                <a:latin typeface="Calibri"/>
                <a:cs typeface="Calibri"/>
              </a:rPr>
              <a:t>to</a:t>
            </a:r>
            <a:r>
              <a:rPr lang="en-US" spc="65" dirty="0" smtClean="0">
                <a:latin typeface="Calibri"/>
                <a:cs typeface="Calibri"/>
              </a:rPr>
              <a:t> </a:t>
            </a:r>
            <a:r>
              <a:rPr lang="en-US" spc="-5" dirty="0" smtClean="0">
                <a:latin typeface="Calibri"/>
                <a:cs typeface="Calibri"/>
              </a:rPr>
              <a:t>a</a:t>
            </a:r>
            <a:r>
              <a:rPr lang="en-US" spc="65" dirty="0" smtClean="0">
                <a:latin typeface="Calibri"/>
                <a:cs typeface="Calibri"/>
              </a:rPr>
              <a:t> </a:t>
            </a:r>
            <a:r>
              <a:rPr lang="en-US" spc="-15" dirty="0" smtClean="0">
                <a:latin typeface="Calibri"/>
                <a:cs typeface="Calibri"/>
              </a:rPr>
              <a:t>copy</a:t>
            </a:r>
            <a:r>
              <a:rPr lang="en-US" spc="75" dirty="0" smtClean="0">
                <a:latin typeface="Calibri"/>
                <a:cs typeface="Calibri"/>
              </a:rPr>
              <a:t> </a:t>
            </a:r>
            <a:r>
              <a:rPr lang="en-US" spc="-5" dirty="0" smtClean="0">
                <a:latin typeface="Calibri"/>
                <a:cs typeface="Calibri"/>
              </a:rPr>
              <a:t>of</a:t>
            </a:r>
            <a:r>
              <a:rPr lang="en-US" spc="65" dirty="0" smtClean="0">
                <a:latin typeface="Calibri"/>
                <a:cs typeface="Calibri"/>
              </a:rPr>
              <a:t> </a:t>
            </a:r>
            <a:r>
              <a:rPr lang="en-US" spc="-5" dirty="0" smtClean="0">
                <a:latin typeface="Calibri"/>
                <a:cs typeface="Calibri"/>
              </a:rPr>
              <a:t>his</a:t>
            </a:r>
            <a:r>
              <a:rPr lang="en-US" spc="65" dirty="0" smtClean="0">
                <a:latin typeface="Calibri"/>
                <a:cs typeface="Calibri"/>
              </a:rPr>
              <a:t> </a:t>
            </a:r>
            <a:r>
              <a:rPr lang="en-US" spc="-15" dirty="0" smtClean="0">
                <a:latin typeface="Calibri"/>
                <a:cs typeface="Calibri"/>
              </a:rPr>
              <a:t>data </a:t>
            </a:r>
            <a:r>
              <a:rPr lang="en-US" spc="-345" dirty="0" smtClean="0">
                <a:latin typeface="Calibri"/>
                <a:cs typeface="Calibri"/>
              </a:rPr>
              <a:t> </a:t>
            </a:r>
            <a:r>
              <a:rPr lang="en-US" spc="-5" dirty="0" smtClean="0">
                <a:latin typeface="Calibri"/>
                <a:cs typeface="Calibri"/>
              </a:rPr>
              <a:t>when</a:t>
            </a:r>
            <a:r>
              <a:rPr lang="en-US" dirty="0" smtClean="0">
                <a:latin typeface="Calibri"/>
                <a:cs typeface="Calibri"/>
              </a:rPr>
              <a:t> </a:t>
            </a:r>
            <a:r>
              <a:rPr lang="en-US" spc="-10" dirty="0" smtClean="0">
                <a:latin typeface="Calibri"/>
                <a:cs typeface="Calibri"/>
              </a:rPr>
              <a:t>requested</a:t>
            </a:r>
            <a:r>
              <a:rPr lang="en-US" spc="15" dirty="0" smtClean="0">
                <a:latin typeface="Calibri"/>
                <a:cs typeface="Calibri"/>
              </a:rPr>
              <a:t> </a:t>
            </a:r>
            <a:r>
              <a:rPr lang="en-US" spc="-10" dirty="0" smtClean="0">
                <a:latin typeface="Calibri"/>
                <a:cs typeface="Calibri"/>
              </a:rPr>
              <a:t>to</a:t>
            </a:r>
            <a:r>
              <a:rPr lang="en-US" spc="5" dirty="0" smtClean="0">
                <a:latin typeface="Calibri"/>
                <a:cs typeface="Calibri"/>
              </a:rPr>
              <a:t> </a:t>
            </a:r>
            <a:r>
              <a:rPr lang="en-US" spc="-5" dirty="0" smtClean="0">
                <a:latin typeface="Calibri"/>
                <a:cs typeface="Calibri"/>
              </a:rPr>
              <a:t>do so.</a:t>
            </a:r>
            <a:endParaRPr lang="en-US" dirty="0" smtClean="0">
              <a:latin typeface="Calibri"/>
              <a:cs typeface="Calibri"/>
            </a:endParaRPr>
          </a:p>
          <a:p>
            <a:pPr marL="342900" lvl="0" indent="-342900" algn="l" rtl="0">
              <a:lnSpc>
                <a:spcPct val="100000"/>
              </a:lnSpc>
              <a:spcBef>
                <a:spcPts val="0"/>
              </a:spcBef>
              <a:spcAft>
                <a:spcPts val="0"/>
              </a:spcAft>
              <a:buSzPct val="79999"/>
              <a:buChar char="►"/>
            </a:pPr>
            <a:endParaRP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87"/>
        <p:cNvGrpSpPr/>
        <p:nvPr/>
      </p:nvGrpSpPr>
      <p:grpSpPr>
        <a:xfrm>
          <a:off x="0" y="0"/>
          <a:ext cx="0" cy="0"/>
          <a:chOff x="0" y="0"/>
          <a:chExt cx="0" cy="0"/>
        </a:xfrm>
      </p:grpSpPr>
      <p:sp>
        <p:nvSpPr>
          <p:cNvPr id="388" name="Google Shape;388;p26"/>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r>
              <a:rPr lang="pl-PL" dirty="0" smtClean="0"/>
              <a:t>Seventh </a:t>
            </a:r>
            <a:r>
              <a:rPr lang="pl-PL" dirty="0" smtClean="0"/>
              <a:t>Principle</a:t>
            </a:r>
            <a:r>
              <a:rPr lang="pl-PL" dirty="0"/>
              <a:t/>
            </a:r>
            <a:br>
              <a:rPr lang="pl-PL" dirty="0"/>
            </a:br>
            <a:endParaRPr dirty="0"/>
          </a:p>
        </p:txBody>
      </p:sp>
      <p:sp>
        <p:nvSpPr>
          <p:cNvPr id="389" name="Google Shape;389;p26"/>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p>
            <a:pPr marL="342900" lvl="0" indent="-342900">
              <a:buSzPts val="1600"/>
            </a:pPr>
            <a:r>
              <a:rPr lang="en-US" sz="2000" dirty="0" smtClean="0"/>
              <a:t>Appropriate </a:t>
            </a:r>
            <a:r>
              <a:rPr lang="en-US" sz="2000" dirty="0" smtClean="0"/>
              <a:t>technical and </a:t>
            </a:r>
            <a:r>
              <a:rPr lang="en-US" sz="2000" dirty="0" err="1" smtClean="0"/>
              <a:t>organisational</a:t>
            </a:r>
            <a:r>
              <a:rPr lang="en-US" sz="2000" dirty="0" smtClean="0"/>
              <a:t> measures shall be taken against </a:t>
            </a:r>
            <a:r>
              <a:rPr lang="en-US" sz="2000" dirty="0" err="1" smtClean="0"/>
              <a:t>unauthorised</a:t>
            </a:r>
            <a:r>
              <a:rPr lang="en-US" sz="2000" dirty="0" smtClean="0"/>
              <a:t> or unlawful processing of Personal  Data and against accidental loss or damage.</a:t>
            </a:r>
          </a:p>
          <a:p>
            <a:pPr marL="342900" lvl="0" indent="-342900">
              <a:buSzPts val="1600"/>
            </a:pPr>
            <a:endParaRPr lang="en-US" sz="2000" dirty="0" smtClean="0"/>
          </a:p>
          <a:p>
            <a:pPr marL="342900" lvl="0" indent="-342900">
              <a:buSzPts val="1600"/>
              <a:buNone/>
            </a:pPr>
            <a:endParaRPr lang="en-US" sz="2000" dirty="0" smtClean="0"/>
          </a:p>
          <a:p>
            <a:pPr marL="342900" lvl="0" indent="-342900">
              <a:buSzPts val="1600"/>
            </a:pPr>
            <a:r>
              <a:rPr lang="en-US" sz="2000" dirty="0" smtClean="0"/>
              <a:t>A Data Controller must choose a Data Processor who provides sufficient guarantees in respect of this principle (there </a:t>
            </a:r>
            <a:r>
              <a:rPr lang="en-US" sz="2000" dirty="0" smtClean="0"/>
              <a:t>must be </a:t>
            </a:r>
            <a:r>
              <a:rPr lang="en-US" sz="2000" dirty="0" smtClean="0"/>
              <a:t>a written contract ensuring this).</a:t>
            </a:r>
          </a:p>
          <a:p>
            <a:pPr marL="342900" lvl="0" indent="-342900" algn="l" rtl="0">
              <a:lnSpc>
                <a:spcPct val="100000"/>
              </a:lnSpc>
              <a:spcBef>
                <a:spcPts val="1000"/>
              </a:spcBef>
              <a:spcAft>
                <a:spcPts val="0"/>
              </a:spcAft>
              <a:buSzPts val="1600"/>
              <a:buChar char="►"/>
            </a:pPr>
            <a:endParaRPr sz="2000" dirty="0"/>
          </a:p>
          <a:p>
            <a:pPr marL="342900" lvl="0" indent="-241300" algn="l" rtl="0">
              <a:lnSpc>
                <a:spcPct val="100000"/>
              </a:lnSpc>
              <a:spcBef>
                <a:spcPts val="1000"/>
              </a:spcBef>
              <a:spcAft>
                <a:spcPts val="0"/>
              </a:spcAft>
              <a:buSzPts val="1600"/>
              <a:buNone/>
            </a:pPr>
            <a:endParaRPr sz="20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400"/>
        <p:cNvGrpSpPr/>
        <p:nvPr/>
      </p:nvGrpSpPr>
      <p:grpSpPr>
        <a:xfrm>
          <a:off x="0" y="0"/>
          <a:ext cx="0" cy="0"/>
          <a:chOff x="0" y="0"/>
          <a:chExt cx="0" cy="0"/>
        </a:xfrm>
      </p:grpSpPr>
      <p:sp>
        <p:nvSpPr>
          <p:cNvPr id="401" name="Google Shape;401;p28"/>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r>
              <a:rPr lang="pl-PL" dirty="0" smtClean="0"/>
              <a:t>Eighth </a:t>
            </a:r>
            <a:r>
              <a:rPr lang="pl-PL" dirty="0" smtClean="0"/>
              <a:t>Principle</a:t>
            </a:r>
            <a:endParaRPr dirty="0"/>
          </a:p>
        </p:txBody>
      </p:sp>
      <p:sp>
        <p:nvSpPr>
          <p:cNvPr id="402" name="Google Shape;402;p28"/>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p>
            <a:pPr marL="342900" lvl="0" indent="-342900" algn="l" rtl="0">
              <a:lnSpc>
                <a:spcPct val="100000"/>
              </a:lnSpc>
              <a:spcBef>
                <a:spcPts val="0"/>
              </a:spcBef>
              <a:spcAft>
                <a:spcPts val="0"/>
              </a:spcAft>
              <a:buSzPct val="80000"/>
              <a:buChar char="►"/>
            </a:pPr>
            <a:r>
              <a:rPr lang="en-US" sz="2000" spc="-10" dirty="0" smtClean="0">
                <a:latin typeface="Calibri"/>
                <a:cs typeface="Calibri"/>
              </a:rPr>
              <a:t>Personal</a:t>
            </a:r>
            <a:r>
              <a:rPr lang="en-US" sz="2000" spc="254" dirty="0" smtClean="0">
                <a:latin typeface="Calibri"/>
                <a:cs typeface="Calibri"/>
              </a:rPr>
              <a:t> </a:t>
            </a:r>
            <a:r>
              <a:rPr lang="en-US" sz="2000" spc="-15" dirty="0" smtClean="0">
                <a:latin typeface="Calibri"/>
                <a:cs typeface="Calibri"/>
              </a:rPr>
              <a:t>data</a:t>
            </a:r>
            <a:r>
              <a:rPr lang="en-US" sz="2000" spc="260" dirty="0" smtClean="0">
                <a:latin typeface="Calibri"/>
                <a:cs typeface="Calibri"/>
              </a:rPr>
              <a:t> </a:t>
            </a:r>
            <a:r>
              <a:rPr lang="en-US" sz="2000" spc="-10" dirty="0" smtClean="0">
                <a:latin typeface="Calibri"/>
                <a:cs typeface="Calibri"/>
              </a:rPr>
              <a:t>shall</a:t>
            </a:r>
            <a:r>
              <a:rPr lang="en-US" sz="2000" spc="250" dirty="0" smtClean="0">
                <a:latin typeface="Calibri"/>
                <a:cs typeface="Calibri"/>
              </a:rPr>
              <a:t> </a:t>
            </a:r>
            <a:r>
              <a:rPr lang="en-US" sz="2000" spc="-10" dirty="0" smtClean="0">
                <a:latin typeface="Calibri"/>
                <a:cs typeface="Calibri"/>
              </a:rPr>
              <a:t>not</a:t>
            </a:r>
            <a:r>
              <a:rPr lang="en-US" sz="2000" spc="265" dirty="0" smtClean="0">
                <a:latin typeface="Calibri"/>
                <a:cs typeface="Calibri"/>
              </a:rPr>
              <a:t> </a:t>
            </a:r>
            <a:r>
              <a:rPr lang="en-US" sz="2000" spc="-5" dirty="0" smtClean="0">
                <a:latin typeface="Calibri"/>
                <a:cs typeface="Calibri"/>
              </a:rPr>
              <a:t>be</a:t>
            </a:r>
            <a:r>
              <a:rPr lang="en-US" sz="2000" spc="254" dirty="0" smtClean="0">
                <a:latin typeface="Calibri"/>
                <a:cs typeface="Calibri"/>
              </a:rPr>
              <a:t> </a:t>
            </a:r>
            <a:r>
              <a:rPr lang="en-US" sz="2000" spc="-15" dirty="0" smtClean="0">
                <a:latin typeface="Calibri"/>
                <a:cs typeface="Calibri"/>
              </a:rPr>
              <a:t>transferred</a:t>
            </a:r>
            <a:r>
              <a:rPr lang="en-US" sz="2000" spc="254" dirty="0" smtClean="0">
                <a:latin typeface="Calibri"/>
                <a:cs typeface="Calibri"/>
              </a:rPr>
              <a:t> </a:t>
            </a:r>
            <a:r>
              <a:rPr lang="en-US" sz="2000" spc="-10" dirty="0" smtClean="0">
                <a:latin typeface="Calibri"/>
                <a:cs typeface="Calibri"/>
              </a:rPr>
              <a:t>to</a:t>
            </a:r>
            <a:r>
              <a:rPr lang="en-US" sz="2000" spc="254" dirty="0" smtClean="0">
                <a:latin typeface="Calibri"/>
                <a:cs typeface="Calibri"/>
              </a:rPr>
              <a:t> </a:t>
            </a:r>
            <a:r>
              <a:rPr lang="en-US" sz="2000" spc="-5" dirty="0" smtClean="0">
                <a:latin typeface="Calibri"/>
                <a:cs typeface="Calibri"/>
              </a:rPr>
              <a:t>a</a:t>
            </a:r>
            <a:r>
              <a:rPr lang="en-US" sz="2000" spc="260" dirty="0" smtClean="0">
                <a:latin typeface="Calibri"/>
                <a:cs typeface="Calibri"/>
              </a:rPr>
              <a:t> </a:t>
            </a:r>
            <a:r>
              <a:rPr lang="en-US" sz="2000" spc="-5" dirty="0" smtClean="0">
                <a:latin typeface="Calibri"/>
                <a:cs typeface="Calibri"/>
              </a:rPr>
              <a:t>territory</a:t>
            </a:r>
            <a:r>
              <a:rPr lang="en-US" sz="2000" spc="250" dirty="0" smtClean="0">
                <a:latin typeface="Calibri"/>
                <a:cs typeface="Calibri"/>
              </a:rPr>
              <a:t> </a:t>
            </a:r>
            <a:r>
              <a:rPr lang="en-US" sz="2000" spc="-5" dirty="0" smtClean="0">
                <a:latin typeface="Calibri"/>
                <a:cs typeface="Calibri"/>
              </a:rPr>
              <a:t>outside</a:t>
            </a:r>
            <a:r>
              <a:rPr lang="en-US" sz="2000" spc="265" dirty="0" smtClean="0">
                <a:latin typeface="Calibri"/>
                <a:cs typeface="Calibri"/>
              </a:rPr>
              <a:t> </a:t>
            </a:r>
            <a:r>
              <a:rPr lang="en-US" sz="2000" spc="-5" dirty="0" smtClean="0">
                <a:latin typeface="Calibri"/>
                <a:cs typeface="Calibri"/>
              </a:rPr>
              <a:t>the</a:t>
            </a:r>
            <a:r>
              <a:rPr lang="en-US" sz="2000" spc="260" dirty="0" smtClean="0">
                <a:latin typeface="Calibri"/>
                <a:cs typeface="Calibri"/>
              </a:rPr>
              <a:t> </a:t>
            </a:r>
            <a:r>
              <a:rPr lang="en-US" sz="2000" spc="-5" dirty="0" smtClean="0">
                <a:latin typeface="Calibri"/>
                <a:cs typeface="Calibri"/>
              </a:rPr>
              <a:t>EU</a:t>
            </a:r>
            <a:r>
              <a:rPr lang="en-US" sz="2000" spc="265" dirty="0" smtClean="0">
                <a:latin typeface="Calibri"/>
                <a:cs typeface="Calibri"/>
              </a:rPr>
              <a:t> </a:t>
            </a:r>
            <a:r>
              <a:rPr lang="en-US" sz="2000" spc="-5" dirty="0" smtClean="0">
                <a:latin typeface="Calibri"/>
                <a:cs typeface="Calibri"/>
              </a:rPr>
              <a:t>unless</a:t>
            </a:r>
            <a:r>
              <a:rPr lang="en-US" sz="2000" spc="254" dirty="0" smtClean="0">
                <a:latin typeface="Calibri"/>
                <a:cs typeface="Calibri"/>
              </a:rPr>
              <a:t> </a:t>
            </a:r>
            <a:r>
              <a:rPr lang="en-US" sz="2000" spc="-10" dirty="0" smtClean="0">
                <a:latin typeface="Calibri"/>
                <a:cs typeface="Calibri"/>
              </a:rPr>
              <a:t>that</a:t>
            </a:r>
            <a:r>
              <a:rPr lang="en-US" sz="2000" spc="250" dirty="0" smtClean="0">
                <a:latin typeface="Calibri"/>
                <a:cs typeface="Calibri"/>
              </a:rPr>
              <a:t> </a:t>
            </a:r>
            <a:r>
              <a:rPr lang="en-US" sz="2000" spc="-5" dirty="0" smtClean="0">
                <a:latin typeface="Calibri"/>
                <a:cs typeface="Calibri"/>
              </a:rPr>
              <a:t>territory</a:t>
            </a:r>
            <a:r>
              <a:rPr lang="en-US" sz="2000" spc="260" dirty="0" smtClean="0">
                <a:latin typeface="Calibri"/>
                <a:cs typeface="Calibri"/>
              </a:rPr>
              <a:t> </a:t>
            </a:r>
            <a:r>
              <a:rPr lang="en-US" sz="2000" spc="-5" dirty="0" smtClean="0">
                <a:latin typeface="Calibri"/>
                <a:cs typeface="Calibri"/>
              </a:rPr>
              <a:t>ensures</a:t>
            </a:r>
            <a:r>
              <a:rPr lang="en-US" sz="2000" spc="250" dirty="0" smtClean="0">
                <a:latin typeface="Calibri"/>
                <a:cs typeface="Calibri"/>
              </a:rPr>
              <a:t> </a:t>
            </a:r>
            <a:r>
              <a:rPr lang="en-US" sz="2000" spc="-5" dirty="0" smtClean="0">
                <a:latin typeface="Calibri"/>
                <a:cs typeface="Calibri"/>
              </a:rPr>
              <a:t>an</a:t>
            </a:r>
            <a:r>
              <a:rPr lang="en-US" sz="2000" spc="260" dirty="0" smtClean="0">
                <a:latin typeface="Calibri"/>
                <a:cs typeface="Calibri"/>
              </a:rPr>
              <a:t> </a:t>
            </a:r>
            <a:r>
              <a:rPr lang="en-US" sz="2000" spc="-10" dirty="0" smtClean="0">
                <a:latin typeface="Calibri"/>
                <a:cs typeface="Calibri"/>
              </a:rPr>
              <a:t>adequate</a:t>
            </a:r>
            <a:r>
              <a:rPr lang="en-US" sz="2000" spc="250" dirty="0" smtClean="0">
                <a:latin typeface="Calibri"/>
                <a:cs typeface="Calibri"/>
              </a:rPr>
              <a:t> </a:t>
            </a:r>
            <a:r>
              <a:rPr lang="en-US" sz="2000" spc="-10" dirty="0" smtClean="0">
                <a:latin typeface="Calibri"/>
                <a:cs typeface="Calibri"/>
              </a:rPr>
              <a:t>level</a:t>
            </a:r>
            <a:r>
              <a:rPr lang="en-US" sz="2000" spc="260" dirty="0" smtClean="0">
                <a:latin typeface="Calibri"/>
                <a:cs typeface="Calibri"/>
              </a:rPr>
              <a:t> </a:t>
            </a:r>
            <a:r>
              <a:rPr lang="en-US" sz="2000" spc="-10" dirty="0" smtClean="0">
                <a:latin typeface="Calibri"/>
                <a:cs typeface="Calibri"/>
              </a:rPr>
              <a:t>of </a:t>
            </a:r>
            <a:r>
              <a:rPr lang="en-US" sz="2000" spc="-345" dirty="0" smtClean="0">
                <a:latin typeface="Calibri"/>
                <a:cs typeface="Calibri"/>
              </a:rPr>
              <a:t> </a:t>
            </a:r>
            <a:r>
              <a:rPr lang="en-US" sz="2000" spc="-10" dirty="0" smtClean="0">
                <a:latin typeface="Calibri"/>
                <a:cs typeface="Calibri"/>
              </a:rPr>
              <a:t>protection</a:t>
            </a:r>
            <a:r>
              <a:rPr lang="en-US" sz="2000" spc="10" dirty="0" smtClean="0">
                <a:latin typeface="Calibri"/>
                <a:cs typeface="Calibri"/>
              </a:rPr>
              <a:t> </a:t>
            </a:r>
            <a:r>
              <a:rPr lang="en-US" sz="2000" spc="-15" dirty="0" smtClean="0">
                <a:latin typeface="Calibri"/>
                <a:cs typeface="Calibri"/>
              </a:rPr>
              <a:t>for</a:t>
            </a:r>
            <a:r>
              <a:rPr lang="en-US" sz="2000" spc="15" dirty="0" smtClean="0">
                <a:latin typeface="Calibri"/>
                <a:cs typeface="Calibri"/>
              </a:rPr>
              <a:t> </a:t>
            </a:r>
            <a:r>
              <a:rPr lang="en-US" sz="2000" spc="-5" dirty="0" smtClean="0">
                <a:latin typeface="Calibri"/>
                <a:cs typeface="Calibri"/>
              </a:rPr>
              <a:t>the</a:t>
            </a:r>
            <a:r>
              <a:rPr lang="en-US" sz="2000" spc="10" dirty="0" smtClean="0">
                <a:latin typeface="Calibri"/>
                <a:cs typeface="Calibri"/>
              </a:rPr>
              <a:t> </a:t>
            </a:r>
            <a:r>
              <a:rPr lang="en-US" sz="2000" spc="-5" dirty="0" smtClean="0">
                <a:latin typeface="Calibri"/>
                <a:cs typeface="Calibri"/>
              </a:rPr>
              <a:t>rights</a:t>
            </a:r>
            <a:r>
              <a:rPr lang="en-US" sz="2000" spc="-15" dirty="0" smtClean="0">
                <a:latin typeface="Calibri"/>
                <a:cs typeface="Calibri"/>
              </a:rPr>
              <a:t> </a:t>
            </a:r>
            <a:r>
              <a:rPr lang="en-US" sz="2000" spc="-5" dirty="0" smtClean="0">
                <a:latin typeface="Calibri"/>
                <a:cs typeface="Calibri"/>
              </a:rPr>
              <a:t>and</a:t>
            </a:r>
            <a:r>
              <a:rPr lang="en-US" sz="2000" spc="-10" dirty="0" smtClean="0">
                <a:latin typeface="Calibri"/>
                <a:cs typeface="Calibri"/>
              </a:rPr>
              <a:t> freedoms</a:t>
            </a:r>
            <a:r>
              <a:rPr lang="en-US" sz="2000" spc="35" dirty="0" smtClean="0">
                <a:latin typeface="Calibri"/>
                <a:cs typeface="Calibri"/>
              </a:rPr>
              <a:t> </a:t>
            </a:r>
            <a:r>
              <a:rPr lang="en-US" sz="2000" spc="-5" dirty="0" smtClean="0">
                <a:latin typeface="Calibri"/>
                <a:cs typeface="Calibri"/>
              </a:rPr>
              <a:t>of</a:t>
            </a:r>
            <a:r>
              <a:rPr lang="en-US" sz="2000" spc="15" dirty="0" smtClean="0">
                <a:latin typeface="Calibri"/>
                <a:cs typeface="Calibri"/>
              </a:rPr>
              <a:t> </a:t>
            </a:r>
            <a:r>
              <a:rPr lang="en-US" sz="2000" spc="-15" dirty="0" smtClean="0">
                <a:latin typeface="Calibri"/>
                <a:cs typeface="Calibri"/>
              </a:rPr>
              <a:t>Data</a:t>
            </a:r>
            <a:endParaRPr lang="en-US" sz="2000" dirty="0" smtClean="0">
              <a:latin typeface="Calibri"/>
              <a:cs typeface="Calibri"/>
            </a:endParaRPr>
          </a:p>
          <a:p>
            <a:endParaRPr lang="en-US" sz="2000" dirty="0" smtClean="0">
              <a:latin typeface="Calibri"/>
              <a:cs typeface="Calibri"/>
            </a:endParaRPr>
          </a:p>
          <a:p>
            <a:pPr>
              <a:spcBef>
                <a:spcPts val="35"/>
              </a:spcBef>
            </a:pPr>
            <a:endParaRPr lang="en-US" sz="2000" dirty="0" smtClean="0">
              <a:latin typeface="Calibri"/>
              <a:cs typeface="Calibri"/>
            </a:endParaRPr>
          </a:p>
          <a:p>
            <a:pPr marL="169545"/>
            <a:r>
              <a:rPr lang="en-US" sz="2000" spc="-5" dirty="0" smtClean="0">
                <a:latin typeface="Calibri"/>
                <a:cs typeface="Calibri"/>
              </a:rPr>
              <a:t>Subjects</a:t>
            </a:r>
            <a:r>
              <a:rPr lang="en-US" sz="2000" dirty="0" smtClean="0">
                <a:latin typeface="Calibri"/>
                <a:cs typeface="Calibri"/>
              </a:rPr>
              <a:t> in</a:t>
            </a:r>
            <a:r>
              <a:rPr lang="en-US" sz="2000" spc="-5" dirty="0" smtClean="0">
                <a:latin typeface="Calibri"/>
                <a:cs typeface="Calibri"/>
              </a:rPr>
              <a:t> </a:t>
            </a:r>
            <a:r>
              <a:rPr lang="en-US" sz="2000" spc="-10" dirty="0" smtClean="0">
                <a:latin typeface="Calibri"/>
                <a:cs typeface="Calibri"/>
              </a:rPr>
              <a:t>relation</a:t>
            </a:r>
            <a:r>
              <a:rPr lang="en-US" sz="2000" dirty="0" smtClean="0">
                <a:latin typeface="Calibri"/>
                <a:cs typeface="Calibri"/>
              </a:rPr>
              <a:t> </a:t>
            </a:r>
            <a:r>
              <a:rPr lang="en-US" sz="2000" spc="-10" dirty="0" smtClean="0">
                <a:latin typeface="Calibri"/>
                <a:cs typeface="Calibri"/>
              </a:rPr>
              <a:t>to</a:t>
            </a:r>
            <a:r>
              <a:rPr lang="en-US" sz="2000" spc="-5" dirty="0" smtClean="0">
                <a:latin typeface="Calibri"/>
                <a:cs typeface="Calibri"/>
              </a:rPr>
              <a:t> the</a:t>
            </a:r>
            <a:r>
              <a:rPr lang="en-US" sz="2000" spc="5" dirty="0" smtClean="0">
                <a:latin typeface="Calibri"/>
                <a:cs typeface="Calibri"/>
              </a:rPr>
              <a:t> </a:t>
            </a:r>
            <a:r>
              <a:rPr lang="en-US" sz="2000" spc="-10" dirty="0" smtClean="0">
                <a:latin typeface="Calibri"/>
                <a:cs typeface="Calibri"/>
              </a:rPr>
              <a:t>processing</a:t>
            </a:r>
            <a:r>
              <a:rPr lang="en-US" sz="2000" spc="25" dirty="0" smtClean="0">
                <a:latin typeface="Calibri"/>
                <a:cs typeface="Calibri"/>
              </a:rPr>
              <a:t> </a:t>
            </a:r>
            <a:r>
              <a:rPr lang="en-US" sz="2000" spc="-5" dirty="0" smtClean="0">
                <a:latin typeface="Calibri"/>
                <a:cs typeface="Calibri"/>
              </a:rPr>
              <a:t>of</a:t>
            </a:r>
            <a:r>
              <a:rPr lang="en-US" sz="2000" dirty="0" smtClean="0">
                <a:latin typeface="Calibri"/>
                <a:cs typeface="Calibri"/>
              </a:rPr>
              <a:t> </a:t>
            </a:r>
            <a:r>
              <a:rPr lang="en-US" sz="2000" spc="-15" dirty="0" smtClean="0">
                <a:latin typeface="Calibri"/>
                <a:cs typeface="Calibri"/>
              </a:rPr>
              <a:t>Personal</a:t>
            </a:r>
            <a:r>
              <a:rPr lang="en-US" sz="2000" spc="20" dirty="0" smtClean="0">
                <a:latin typeface="Calibri"/>
                <a:cs typeface="Calibri"/>
              </a:rPr>
              <a:t> </a:t>
            </a:r>
            <a:r>
              <a:rPr lang="en-US" sz="2000" spc="-10" dirty="0" smtClean="0">
                <a:latin typeface="Calibri"/>
                <a:cs typeface="Calibri"/>
              </a:rPr>
              <a:t>Data.</a:t>
            </a:r>
            <a:endParaRPr lang="en-US" sz="2000" dirty="0" smtClean="0">
              <a:latin typeface="Calibri"/>
              <a:cs typeface="Calibri"/>
            </a:endParaRPr>
          </a:p>
          <a:p>
            <a:pPr marL="169545"/>
            <a:endParaRPr lang="en-US" sz="2000" spc="-10" dirty="0" smtClean="0">
              <a:latin typeface="Calibri"/>
              <a:cs typeface="Calibri"/>
            </a:endParaRPr>
          </a:p>
          <a:p>
            <a:pPr marL="169545"/>
            <a:r>
              <a:rPr lang="en-US" sz="2000" spc="-10" dirty="0" smtClean="0">
                <a:latin typeface="Calibri"/>
                <a:cs typeface="Calibri"/>
              </a:rPr>
              <a:t>There</a:t>
            </a:r>
            <a:r>
              <a:rPr lang="en-US" sz="2000" spc="25" dirty="0" smtClean="0">
                <a:latin typeface="Calibri"/>
                <a:cs typeface="Calibri"/>
              </a:rPr>
              <a:t> </a:t>
            </a:r>
            <a:r>
              <a:rPr lang="en-US" sz="2000" spc="-15" dirty="0" smtClean="0">
                <a:latin typeface="Calibri"/>
                <a:cs typeface="Calibri"/>
              </a:rPr>
              <a:t>are</a:t>
            </a:r>
            <a:r>
              <a:rPr lang="en-US" sz="2000" spc="10" dirty="0" smtClean="0">
                <a:latin typeface="Calibri"/>
                <a:cs typeface="Calibri"/>
              </a:rPr>
              <a:t> </a:t>
            </a:r>
            <a:r>
              <a:rPr lang="en-US" sz="2000" spc="-15" dirty="0" smtClean="0">
                <a:latin typeface="Calibri"/>
                <a:cs typeface="Calibri"/>
              </a:rPr>
              <a:t>exceptions</a:t>
            </a:r>
            <a:r>
              <a:rPr lang="en-US" sz="2000" spc="20" dirty="0" smtClean="0">
                <a:latin typeface="Calibri"/>
                <a:cs typeface="Calibri"/>
              </a:rPr>
              <a:t> </a:t>
            </a:r>
            <a:r>
              <a:rPr lang="en-US" sz="2000" spc="-10" dirty="0" smtClean="0">
                <a:latin typeface="Calibri"/>
                <a:cs typeface="Calibri"/>
              </a:rPr>
              <a:t>to</a:t>
            </a:r>
            <a:r>
              <a:rPr lang="en-US" sz="2000" spc="10" dirty="0" smtClean="0">
                <a:latin typeface="Calibri"/>
                <a:cs typeface="Calibri"/>
              </a:rPr>
              <a:t> </a:t>
            </a:r>
            <a:r>
              <a:rPr lang="en-US" sz="2000" spc="-5" dirty="0" smtClean="0">
                <a:latin typeface="Calibri"/>
                <a:cs typeface="Calibri"/>
              </a:rPr>
              <a:t>this; </a:t>
            </a:r>
            <a:r>
              <a:rPr lang="en-US" sz="2000" spc="-15" dirty="0" smtClean="0">
                <a:latin typeface="Calibri"/>
                <a:cs typeface="Calibri"/>
              </a:rPr>
              <a:t>for</a:t>
            </a:r>
            <a:r>
              <a:rPr lang="en-US" sz="2000" spc="15" dirty="0" smtClean="0">
                <a:latin typeface="Calibri"/>
                <a:cs typeface="Calibri"/>
              </a:rPr>
              <a:t> </a:t>
            </a:r>
            <a:r>
              <a:rPr lang="en-US" sz="2000" spc="-10" dirty="0" smtClean="0">
                <a:latin typeface="Calibri"/>
                <a:cs typeface="Calibri"/>
              </a:rPr>
              <a:t>example,</a:t>
            </a:r>
            <a:r>
              <a:rPr lang="en-US" sz="2000" dirty="0" smtClean="0">
                <a:latin typeface="Calibri"/>
                <a:cs typeface="Calibri"/>
              </a:rPr>
              <a:t> if</a:t>
            </a:r>
            <a:r>
              <a:rPr lang="en-US" sz="2000" spc="-5" dirty="0" smtClean="0">
                <a:latin typeface="Calibri"/>
                <a:cs typeface="Calibri"/>
              </a:rPr>
              <a:t> the</a:t>
            </a:r>
            <a:r>
              <a:rPr lang="en-US" sz="2000" spc="5" dirty="0" smtClean="0">
                <a:latin typeface="Calibri"/>
                <a:cs typeface="Calibri"/>
              </a:rPr>
              <a:t> </a:t>
            </a:r>
            <a:r>
              <a:rPr lang="en-US" sz="2000" spc="-15" dirty="0" smtClean="0">
                <a:latin typeface="Calibri"/>
                <a:cs typeface="Calibri"/>
              </a:rPr>
              <a:t>Data</a:t>
            </a:r>
            <a:r>
              <a:rPr lang="en-US" sz="2000" spc="5" dirty="0" smtClean="0">
                <a:latin typeface="Calibri"/>
                <a:cs typeface="Calibri"/>
              </a:rPr>
              <a:t> </a:t>
            </a:r>
            <a:r>
              <a:rPr lang="en-US" sz="2000" spc="-10" dirty="0" smtClean="0">
                <a:latin typeface="Calibri"/>
                <a:cs typeface="Calibri"/>
              </a:rPr>
              <a:t>Subject</a:t>
            </a:r>
            <a:r>
              <a:rPr lang="en-US" sz="2000" spc="20" dirty="0" smtClean="0">
                <a:latin typeface="Calibri"/>
                <a:cs typeface="Calibri"/>
              </a:rPr>
              <a:t> </a:t>
            </a:r>
            <a:r>
              <a:rPr lang="en-US" sz="2000" spc="-5" dirty="0" smtClean="0">
                <a:latin typeface="Calibri"/>
                <a:cs typeface="Calibri"/>
              </a:rPr>
              <a:t>has</a:t>
            </a:r>
            <a:r>
              <a:rPr lang="en-US" sz="2000" dirty="0" smtClean="0">
                <a:latin typeface="Calibri"/>
                <a:cs typeface="Calibri"/>
              </a:rPr>
              <a:t> </a:t>
            </a:r>
            <a:r>
              <a:rPr lang="en-US" sz="2000" spc="-10" dirty="0" smtClean="0">
                <a:latin typeface="Calibri"/>
                <a:cs typeface="Calibri"/>
              </a:rPr>
              <a:t>consented</a:t>
            </a:r>
            <a:r>
              <a:rPr lang="en-US" sz="2000" spc="15" dirty="0" smtClean="0">
                <a:latin typeface="Calibri"/>
                <a:cs typeface="Calibri"/>
              </a:rPr>
              <a:t> </a:t>
            </a:r>
            <a:r>
              <a:rPr lang="en-US" sz="2000" spc="-10" dirty="0" smtClean="0">
                <a:latin typeface="Calibri"/>
                <a:cs typeface="Calibri"/>
              </a:rPr>
              <a:t>to</a:t>
            </a:r>
            <a:r>
              <a:rPr lang="en-US" sz="2000" dirty="0" smtClean="0">
                <a:latin typeface="Calibri"/>
                <a:cs typeface="Calibri"/>
              </a:rPr>
              <a:t> </a:t>
            </a:r>
            <a:r>
              <a:rPr lang="en-US" sz="2000" spc="-5" dirty="0" smtClean="0">
                <a:latin typeface="Calibri"/>
                <a:cs typeface="Calibri"/>
              </a:rPr>
              <a:t>the</a:t>
            </a:r>
            <a:r>
              <a:rPr lang="en-US" sz="2000" spc="15" dirty="0" smtClean="0">
                <a:latin typeface="Calibri"/>
                <a:cs typeface="Calibri"/>
              </a:rPr>
              <a:t> </a:t>
            </a:r>
            <a:r>
              <a:rPr lang="en-US" sz="2000" spc="-15" dirty="0" smtClean="0">
                <a:latin typeface="Calibri"/>
                <a:cs typeface="Calibri"/>
              </a:rPr>
              <a:t>transfer</a:t>
            </a:r>
            <a:r>
              <a:rPr lang="en-US" sz="2000" spc="-15" dirty="0" smtClean="0">
                <a:latin typeface="Calibri Light"/>
                <a:cs typeface="Calibri Light"/>
              </a:rPr>
              <a:t>.</a:t>
            </a:r>
            <a:endParaRPr lang="en-US" sz="2000" dirty="0" smtClean="0">
              <a:latin typeface="Calibri Light"/>
              <a:cs typeface="Calibri Light"/>
            </a:endParaRPr>
          </a:p>
          <a:p>
            <a:pPr marL="342900" lvl="0" indent="-342900" algn="l" rtl="0">
              <a:lnSpc>
                <a:spcPct val="100000"/>
              </a:lnSpc>
              <a:spcBef>
                <a:spcPts val="0"/>
              </a:spcBef>
              <a:spcAft>
                <a:spcPts val="0"/>
              </a:spcAft>
              <a:buSzPct val="80000"/>
              <a:buChar char="►"/>
            </a:pPr>
            <a:endParaRPr sz="20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406"/>
        <p:cNvGrpSpPr/>
        <p:nvPr/>
      </p:nvGrpSpPr>
      <p:grpSpPr>
        <a:xfrm>
          <a:off x="0" y="0"/>
          <a:ext cx="0" cy="0"/>
          <a:chOff x="0" y="0"/>
          <a:chExt cx="0" cy="0"/>
        </a:xfrm>
      </p:grpSpPr>
      <p:sp>
        <p:nvSpPr>
          <p:cNvPr id="407" name="Google Shape;407;p29"/>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r>
              <a:rPr lang="en-US" sz="2800" dirty="0" smtClean="0"/>
              <a:t>The Rights of Data Subjects</a:t>
            </a:r>
            <a:endParaRPr sz="2800" dirty="0"/>
          </a:p>
        </p:txBody>
      </p:sp>
      <p:sp>
        <p:nvSpPr>
          <p:cNvPr id="408" name="Google Shape;408;p29"/>
          <p:cNvSpPr txBox="1">
            <a:spLocks noGrp="1"/>
          </p:cNvSpPr>
          <p:nvPr>
            <p:ph type="body" idx="1"/>
          </p:nvPr>
        </p:nvSpPr>
        <p:spPr>
          <a:xfrm>
            <a:off x="677334" y="1856233"/>
            <a:ext cx="8596668" cy="4185130"/>
          </a:xfrm>
          <a:prstGeom prst="rect">
            <a:avLst/>
          </a:prstGeom>
          <a:noFill/>
          <a:ln>
            <a:noFill/>
          </a:ln>
        </p:spPr>
        <p:txBody>
          <a:bodyPr spcFirstLastPara="1" wrap="square" lIns="91425" tIns="45700" rIns="91425" bIns="45700" anchor="t" anchorCtr="0">
            <a:normAutofit fontScale="77500" lnSpcReduction="20000"/>
          </a:bodyPr>
          <a:lstStyle/>
          <a:p>
            <a:pPr marL="342900" lvl="0" indent="-342900" algn="l" rtl="0">
              <a:lnSpc>
                <a:spcPct val="100000"/>
              </a:lnSpc>
              <a:spcBef>
                <a:spcPts val="1000"/>
              </a:spcBef>
              <a:spcAft>
                <a:spcPts val="0"/>
              </a:spcAft>
              <a:buSzPts val="1440"/>
              <a:buChar char="►"/>
            </a:pPr>
            <a:r>
              <a:rPr lang="en-US" sz="2300" dirty="0" smtClean="0">
                <a:latin typeface="Calibri"/>
                <a:cs typeface="Calibri"/>
              </a:rPr>
              <a:t>When </a:t>
            </a:r>
            <a:r>
              <a:rPr lang="en-US" sz="2300" spc="-10" dirty="0" smtClean="0">
                <a:latin typeface="Calibri"/>
                <a:cs typeface="Calibri"/>
              </a:rPr>
              <a:t>requested,</a:t>
            </a:r>
            <a:r>
              <a:rPr lang="en-US" sz="2300" spc="-5" dirty="0" smtClean="0">
                <a:latin typeface="Calibri"/>
                <a:cs typeface="Calibri"/>
              </a:rPr>
              <a:t> </a:t>
            </a:r>
            <a:r>
              <a:rPr lang="en-US" sz="2300" dirty="0" smtClean="0">
                <a:latin typeface="Calibri"/>
                <a:cs typeface="Calibri"/>
              </a:rPr>
              <a:t>and on </a:t>
            </a:r>
            <a:r>
              <a:rPr lang="en-US" sz="2300" spc="-10" dirty="0" smtClean="0">
                <a:latin typeface="Calibri"/>
                <a:cs typeface="Calibri"/>
              </a:rPr>
              <a:t>payment</a:t>
            </a:r>
            <a:r>
              <a:rPr lang="en-US" sz="2300" spc="-5" dirty="0" smtClean="0">
                <a:latin typeface="Calibri"/>
                <a:cs typeface="Calibri"/>
              </a:rPr>
              <a:t> </a:t>
            </a:r>
            <a:r>
              <a:rPr lang="en-US" sz="2300" dirty="0" smtClean="0">
                <a:latin typeface="Calibri"/>
                <a:cs typeface="Calibri"/>
              </a:rPr>
              <a:t>of a </a:t>
            </a:r>
            <a:r>
              <a:rPr lang="en-US" sz="2300" spc="-20" dirty="0" smtClean="0">
                <a:latin typeface="Calibri"/>
                <a:cs typeface="Calibri"/>
              </a:rPr>
              <a:t>fee</a:t>
            </a:r>
            <a:r>
              <a:rPr lang="en-US" sz="2300" spc="-15" dirty="0" smtClean="0">
                <a:latin typeface="Calibri"/>
                <a:cs typeface="Calibri"/>
              </a:rPr>
              <a:t> to</a:t>
            </a:r>
            <a:r>
              <a:rPr lang="en-US" sz="2300" spc="-10" dirty="0" smtClean="0">
                <a:latin typeface="Calibri"/>
                <a:cs typeface="Calibri"/>
              </a:rPr>
              <a:t> </a:t>
            </a:r>
            <a:r>
              <a:rPr lang="en-US" sz="2300" dirty="0" smtClean="0">
                <a:latin typeface="Calibri"/>
                <a:cs typeface="Calibri"/>
              </a:rPr>
              <a:t>the </a:t>
            </a:r>
            <a:r>
              <a:rPr lang="en-US" sz="2300" spc="-15" dirty="0" smtClean="0">
                <a:latin typeface="Calibri"/>
                <a:cs typeface="Calibri"/>
              </a:rPr>
              <a:t>Data</a:t>
            </a:r>
            <a:r>
              <a:rPr lang="en-US" sz="2300" spc="-10" dirty="0" smtClean="0">
                <a:latin typeface="Calibri"/>
                <a:cs typeface="Calibri"/>
              </a:rPr>
              <a:t> </a:t>
            </a:r>
            <a:r>
              <a:rPr lang="en-US" sz="2300" spc="-25" dirty="0" smtClean="0">
                <a:latin typeface="Calibri"/>
                <a:cs typeface="Calibri"/>
              </a:rPr>
              <a:t>Controller,</a:t>
            </a:r>
            <a:r>
              <a:rPr lang="en-US" sz="2300" spc="-20" dirty="0" smtClean="0">
                <a:latin typeface="Calibri"/>
                <a:cs typeface="Calibri"/>
              </a:rPr>
              <a:t> </a:t>
            </a:r>
            <a:r>
              <a:rPr lang="en-US" sz="2300" dirty="0" smtClean="0">
                <a:latin typeface="Calibri"/>
                <a:cs typeface="Calibri"/>
              </a:rPr>
              <a:t>a </a:t>
            </a:r>
            <a:r>
              <a:rPr lang="en-US" sz="2300" spc="-20" dirty="0" smtClean="0">
                <a:latin typeface="Calibri"/>
                <a:cs typeface="Calibri"/>
              </a:rPr>
              <a:t>Data</a:t>
            </a:r>
            <a:r>
              <a:rPr lang="en-US" sz="2300" spc="-15" dirty="0" smtClean="0">
                <a:latin typeface="Calibri"/>
                <a:cs typeface="Calibri"/>
              </a:rPr>
              <a:t> </a:t>
            </a:r>
            <a:r>
              <a:rPr lang="en-US" sz="2300" spc="-5" dirty="0" smtClean="0">
                <a:latin typeface="Calibri"/>
                <a:cs typeface="Calibri"/>
              </a:rPr>
              <a:t>Subject</a:t>
            </a:r>
            <a:r>
              <a:rPr lang="en-US" sz="2300" dirty="0" smtClean="0">
                <a:latin typeface="Calibri"/>
                <a:cs typeface="Calibri"/>
              </a:rPr>
              <a:t> </a:t>
            </a:r>
            <a:r>
              <a:rPr lang="en-US" sz="2300" spc="-5" dirty="0" smtClean="0">
                <a:latin typeface="Calibri"/>
                <a:cs typeface="Calibri"/>
              </a:rPr>
              <a:t>is </a:t>
            </a:r>
            <a:r>
              <a:rPr lang="en-US" sz="2300" spc="-505" dirty="0" smtClean="0">
                <a:latin typeface="Calibri"/>
                <a:cs typeface="Calibri"/>
              </a:rPr>
              <a:t> </a:t>
            </a:r>
            <a:r>
              <a:rPr lang="en-US" sz="2300" spc="-5" dirty="0" smtClean="0">
                <a:latin typeface="Calibri"/>
                <a:cs typeface="Calibri"/>
              </a:rPr>
              <a:t>entitled</a:t>
            </a:r>
            <a:r>
              <a:rPr lang="en-US" sz="2300" spc="5" dirty="0" smtClean="0">
                <a:latin typeface="Calibri"/>
                <a:cs typeface="Calibri"/>
              </a:rPr>
              <a:t> </a:t>
            </a:r>
            <a:r>
              <a:rPr lang="en-US" sz="2300" spc="-15" dirty="0" smtClean="0">
                <a:latin typeface="Calibri"/>
                <a:cs typeface="Calibri"/>
              </a:rPr>
              <a:t>to</a:t>
            </a:r>
            <a:r>
              <a:rPr lang="en-US" sz="2300" spc="15" dirty="0" smtClean="0">
                <a:latin typeface="Calibri"/>
                <a:cs typeface="Calibri"/>
              </a:rPr>
              <a:t> </a:t>
            </a:r>
            <a:r>
              <a:rPr lang="en-US" sz="2300" dirty="0" smtClean="0">
                <a:latin typeface="Calibri"/>
                <a:cs typeface="Calibri"/>
              </a:rPr>
              <a:t>be</a:t>
            </a:r>
            <a:r>
              <a:rPr lang="en-US" sz="2300" spc="10" dirty="0" smtClean="0">
                <a:latin typeface="Calibri"/>
                <a:cs typeface="Calibri"/>
              </a:rPr>
              <a:t> </a:t>
            </a:r>
            <a:r>
              <a:rPr lang="en-US" sz="2300" spc="-10" dirty="0" smtClean="0">
                <a:latin typeface="Calibri"/>
                <a:cs typeface="Calibri"/>
              </a:rPr>
              <a:t>told:</a:t>
            </a:r>
            <a:endParaRPr lang="en-US" sz="2300" dirty="0" smtClean="0">
              <a:latin typeface="Calibri"/>
              <a:cs typeface="Calibri"/>
            </a:endParaRPr>
          </a:p>
          <a:p>
            <a:pPr>
              <a:buFont typeface="Calibri"/>
              <a:buChar char="•"/>
            </a:pPr>
            <a:endParaRPr lang="en-US" sz="2300" dirty="0" smtClean="0">
              <a:latin typeface="Calibri"/>
              <a:cs typeface="Calibri"/>
            </a:endParaRPr>
          </a:p>
          <a:p>
            <a:pPr marL="697865" lvl="1" indent="-229235">
              <a:spcBef>
                <a:spcPts val="1450"/>
              </a:spcBef>
              <a:buFont typeface="Arial"/>
              <a:buChar char="•"/>
              <a:tabLst>
                <a:tab pos="698500" algn="l"/>
              </a:tabLst>
            </a:pPr>
            <a:r>
              <a:rPr lang="en-US" sz="2300" dirty="0" smtClean="0">
                <a:latin typeface="Calibri"/>
                <a:cs typeface="Calibri"/>
              </a:rPr>
              <a:t>whether </a:t>
            </a:r>
            <a:r>
              <a:rPr lang="en-US" sz="2300" spc="-15" dirty="0" smtClean="0">
                <a:latin typeface="Calibri"/>
                <a:cs typeface="Calibri"/>
              </a:rPr>
              <a:t>data</a:t>
            </a:r>
            <a:r>
              <a:rPr lang="en-US" sz="2300" dirty="0" smtClean="0">
                <a:latin typeface="Calibri"/>
                <a:cs typeface="Calibri"/>
              </a:rPr>
              <a:t> </a:t>
            </a:r>
            <a:r>
              <a:rPr lang="en-US" sz="2300" spc="-5" dirty="0" smtClean="0">
                <a:latin typeface="Calibri"/>
                <a:cs typeface="Calibri"/>
              </a:rPr>
              <a:t>is</a:t>
            </a:r>
            <a:r>
              <a:rPr lang="en-US" sz="2300" spc="-20" dirty="0" smtClean="0">
                <a:latin typeface="Calibri"/>
                <a:cs typeface="Calibri"/>
              </a:rPr>
              <a:t> </a:t>
            </a:r>
            <a:r>
              <a:rPr lang="en-US" sz="2300" dirty="0" smtClean="0">
                <a:latin typeface="Calibri"/>
                <a:cs typeface="Calibri"/>
              </a:rPr>
              <a:t>held about</a:t>
            </a:r>
            <a:r>
              <a:rPr lang="en-US" sz="2300" spc="-10" dirty="0" smtClean="0">
                <a:latin typeface="Calibri"/>
                <a:cs typeface="Calibri"/>
              </a:rPr>
              <a:t> </a:t>
            </a:r>
            <a:r>
              <a:rPr lang="en-US" sz="2300" dirty="0" smtClean="0">
                <a:latin typeface="Calibri"/>
                <a:cs typeface="Calibri"/>
              </a:rPr>
              <a:t>them;</a:t>
            </a:r>
          </a:p>
          <a:p>
            <a:pPr marL="697865" marR="5080" lvl="1" indent="-228600">
              <a:lnSpc>
                <a:spcPct val="150000"/>
              </a:lnSpc>
              <a:spcBef>
                <a:spcPts val="509"/>
              </a:spcBef>
              <a:buFont typeface="Arial"/>
              <a:buChar char="•"/>
              <a:tabLst>
                <a:tab pos="698500" algn="l"/>
              </a:tabLst>
            </a:pPr>
            <a:r>
              <a:rPr lang="en-US" sz="2300" spc="-5" dirty="0" smtClean="0">
                <a:latin typeface="Calibri"/>
                <a:cs typeface="Calibri"/>
              </a:rPr>
              <a:t>if</a:t>
            </a:r>
            <a:r>
              <a:rPr lang="en-US" sz="2300" spc="95" dirty="0" smtClean="0">
                <a:latin typeface="Calibri"/>
                <a:cs typeface="Calibri"/>
              </a:rPr>
              <a:t> </a:t>
            </a:r>
            <a:r>
              <a:rPr lang="en-US" sz="2300" spc="-15" dirty="0" smtClean="0">
                <a:latin typeface="Calibri"/>
                <a:cs typeface="Calibri"/>
              </a:rPr>
              <a:t>so,</a:t>
            </a:r>
            <a:r>
              <a:rPr lang="en-US" sz="2300" spc="90" dirty="0" smtClean="0">
                <a:latin typeface="Calibri"/>
                <a:cs typeface="Calibri"/>
              </a:rPr>
              <a:t> </a:t>
            </a:r>
            <a:r>
              <a:rPr lang="en-US" sz="2300" spc="-5" dirty="0" smtClean="0">
                <a:latin typeface="Calibri"/>
                <a:cs typeface="Calibri"/>
              </a:rPr>
              <a:t>what</a:t>
            </a:r>
            <a:r>
              <a:rPr lang="en-US" sz="2300" spc="90" dirty="0" smtClean="0">
                <a:latin typeface="Calibri"/>
                <a:cs typeface="Calibri"/>
              </a:rPr>
              <a:t> </a:t>
            </a:r>
            <a:r>
              <a:rPr lang="en-US" sz="2300" spc="-10" dirty="0" smtClean="0">
                <a:latin typeface="Calibri"/>
                <a:cs typeface="Calibri"/>
              </a:rPr>
              <a:t>data</a:t>
            </a:r>
            <a:r>
              <a:rPr lang="en-US" sz="2300" spc="90" dirty="0" smtClean="0">
                <a:latin typeface="Calibri"/>
                <a:cs typeface="Calibri"/>
              </a:rPr>
              <a:t> </a:t>
            </a:r>
            <a:r>
              <a:rPr lang="en-US" sz="2300" spc="-5" dirty="0" smtClean="0">
                <a:latin typeface="Calibri"/>
                <a:cs typeface="Calibri"/>
              </a:rPr>
              <a:t>is</a:t>
            </a:r>
            <a:r>
              <a:rPr lang="en-US" sz="2300" spc="95" dirty="0" smtClean="0">
                <a:latin typeface="Calibri"/>
                <a:cs typeface="Calibri"/>
              </a:rPr>
              <a:t> </a:t>
            </a:r>
            <a:r>
              <a:rPr lang="en-US" sz="2300" dirty="0" smtClean="0">
                <a:latin typeface="Calibri"/>
                <a:cs typeface="Calibri"/>
              </a:rPr>
              <a:t>held,</a:t>
            </a:r>
            <a:r>
              <a:rPr lang="en-US" sz="2300" spc="95" dirty="0" smtClean="0">
                <a:latin typeface="Calibri"/>
                <a:cs typeface="Calibri"/>
              </a:rPr>
              <a:t> </a:t>
            </a:r>
            <a:r>
              <a:rPr lang="en-US" sz="2300" dirty="0" smtClean="0">
                <a:latin typeface="Calibri"/>
                <a:cs typeface="Calibri"/>
              </a:rPr>
              <a:t>the</a:t>
            </a:r>
            <a:r>
              <a:rPr lang="en-US" sz="2300" spc="105" dirty="0" smtClean="0">
                <a:latin typeface="Calibri"/>
                <a:cs typeface="Calibri"/>
              </a:rPr>
              <a:t> </a:t>
            </a:r>
            <a:r>
              <a:rPr lang="en-US" sz="2300" spc="-5" dirty="0" smtClean="0">
                <a:latin typeface="Calibri"/>
                <a:cs typeface="Calibri"/>
              </a:rPr>
              <a:t>purposes</a:t>
            </a:r>
            <a:r>
              <a:rPr lang="en-US" sz="2300" spc="100" dirty="0" smtClean="0">
                <a:latin typeface="Calibri"/>
                <a:cs typeface="Calibri"/>
              </a:rPr>
              <a:t> </a:t>
            </a:r>
            <a:r>
              <a:rPr lang="en-US" sz="2300" spc="-20" dirty="0" smtClean="0">
                <a:latin typeface="Calibri"/>
                <a:cs typeface="Calibri"/>
              </a:rPr>
              <a:t>for</a:t>
            </a:r>
            <a:r>
              <a:rPr lang="en-US" sz="2300" spc="95" dirty="0" smtClean="0">
                <a:latin typeface="Calibri"/>
                <a:cs typeface="Calibri"/>
              </a:rPr>
              <a:t> </a:t>
            </a:r>
            <a:r>
              <a:rPr lang="en-US" sz="2300" dirty="0" smtClean="0">
                <a:latin typeface="Calibri"/>
                <a:cs typeface="Calibri"/>
              </a:rPr>
              <a:t>which</a:t>
            </a:r>
            <a:r>
              <a:rPr lang="en-US" sz="2300" spc="85" dirty="0" smtClean="0">
                <a:latin typeface="Calibri"/>
                <a:cs typeface="Calibri"/>
              </a:rPr>
              <a:t> </a:t>
            </a:r>
            <a:r>
              <a:rPr lang="en-US" sz="2300" spc="-5" dirty="0" smtClean="0">
                <a:latin typeface="Calibri"/>
                <a:cs typeface="Calibri"/>
              </a:rPr>
              <a:t>it</a:t>
            </a:r>
            <a:r>
              <a:rPr lang="en-US" sz="2300" spc="90" dirty="0" smtClean="0">
                <a:latin typeface="Calibri"/>
                <a:cs typeface="Calibri"/>
              </a:rPr>
              <a:t> </a:t>
            </a:r>
            <a:r>
              <a:rPr lang="en-US" sz="2300" spc="5" dirty="0" smtClean="0">
                <a:latin typeface="Calibri"/>
                <a:cs typeface="Calibri"/>
              </a:rPr>
              <a:t>is</a:t>
            </a:r>
            <a:r>
              <a:rPr lang="en-US" sz="2300" spc="90" dirty="0" smtClean="0">
                <a:latin typeface="Calibri"/>
                <a:cs typeface="Calibri"/>
              </a:rPr>
              <a:t> </a:t>
            </a:r>
            <a:r>
              <a:rPr lang="en-US" sz="2300" dirty="0" smtClean="0">
                <a:latin typeface="Calibri"/>
                <a:cs typeface="Calibri"/>
              </a:rPr>
              <a:t>being</a:t>
            </a:r>
            <a:r>
              <a:rPr lang="en-US" sz="2300" spc="90" dirty="0" smtClean="0">
                <a:latin typeface="Calibri"/>
                <a:cs typeface="Calibri"/>
              </a:rPr>
              <a:t> </a:t>
            </a:r>
            <a:r>
              <a:rPr lang="en-US" sz="2300" spc="-5" dirty="0" smtClean="0">
                <a:latin typeface="Calibri"/>
                <a:cs typeface="Calibri"/>
              </a:rPr>
              <a:t>processed</a:t>
            </a:r>
            <a:r>
              <a:rPr lang="en-US" sz="2300" spc="100" dirty="0" smtClean="0">
                <a:latin typeface="Calibri"/>
                <a:cs typeface="Calibri"/>
              </a:rPr>
              <a:t> </a:t>
            </a:r>
            <a:r>
              <a:rPr lang="en-US" sz="2300" dirty="0" smtClean="0">
                <a:latin typeface="Calibri"/>
                <a:cs typeface="Calibri"/>
              </a:rPr>
              <a:t>and</a:t>
            </a:r>
            <a:r>
              <a:rPr lang="en-US" sz="2300" spc="100" dirty="0" smtClean="0">
                <a:latin typeface="Calibri"/>
                <a:cs typeface="Calibri"/>
              </a:rPr>
              <a:t> </a:t>
            </a:r>
            <a:r>
              <a:rPr lang="en-US" sz="2300" dirty="0" smtClean="0">
                <a:latin typeface="Calibri"/>
                <a:cs typeface="Calibri"/>
              </a:rPr>
              <a:t>who</a:t>
            </a:r>
            <a:r>
              <a:rPr lang="en-US" sz="2300" spc="90" dirty="0" smtClean="0">
                <a:latin typeface="Calibri"/>
                <a:cs typeface="Calibri"/>
              </a:rPr>
              <a:t> </a:t>
            </a:r>
            <a:r>
              <a:rPr lang="en-US" sz="2300" spc="-5" dirty="0" smtClean="0">
                <a:latin typeface="Calibri"/>
                <a:cs typeface="Calibri"/>
              </a:rPr>
              <a:t>it</a:t>
            </a:r>
            <a:r>
              <a:rPr lang="en-US" sz="2300" spc="90" dirty="0" smtClean="0">
                <a:latin typeface="Calibri"/>
                <a:cs typeface="Calibri"/>
              </a:rPr>
              <a:t> </a:t>
            </a:r>
            <a:r>
              <a:rPr lang="en-US" sz="2300" spc="-5" dirty="0" smtClean="0">
                <a:latin typeface="Calibri"/>
                <a:cs typeface="Calibri"/>
              </a:rPr>
              <a:t>is </a:t>
            </a:r>
            <a:r>
              <a:rPr lang="en-US" sz="2300" spc="-505" dirty="0" smtClean="0">
                <a:latin typeface="Calibri"/>
                <a:cs typeface="Calibri"/>
              </a:rPr>
              <a:t> </a:t>
            </a:r>
            <a:r>
              <a:rPr lang="en-US" sz="2300" dirty="0" smtClean="0">
                <a:latin typeface="Calibri"/>
                <a:cs typeface="Calibri"/>
              </a:rPr>
              <a:t>being </a:t>
            </a:r>
            <a:r>
              <a:rPr lang="en-US" sz="2300" spc="-5" dirty="0" smtClean="0">
                <a:latin typeface="Calibri"/>
                <a:cs typeface="Calibri"/>
              </a:rPr>
              <a:t>disclosed</a:t>
            </a:r>
            <a:r>
              <a:rPr lang="en-US" sz="2300" spc="20" dirty="0" smtClean="0">
                <a:latin typeface="Calibri"/>
                <a:cs typeface="Calibri"/>
              </a:rPr>
              <a:t> </a:t>
            </a:r>
            <a:r>
              <a:rPr lang="en-US" sz="2300" spc="-15" dirty="0" smtClean="0">
                <a:latin typeface="Calibri"/>
                <a:cs typeface="Calibri"/>
              </a:rPr>
              <a:t>to;</a:t>
            </a:r>
            <a:endParaRPr lang="en-US" sz="2300" dirty="0" smtClean="0">
              <a:latin typeface="Calibri"/>
              <a:cs typeface="Calibri"/>
            </a:endParaRPr>
          </a:p>
          <a:p>
            <a:pPr marL="697865" lvl="1" indent="-229235">
              <a:spcBef>
                <a:spcPts val="1875"/>
              </a:spcBef>
              <a:buFont typeface="Arial"/>
              <a:buChar char="•"/>
              <a:tabLst>
                <a:tab pos="698500" algn="l"/>
              </a:tabLst>
            </a:pPr>
            <a:r>
              <a:rPr lang="en-US" sz="2300" dirty="0" smtClean="0">
                <a:latin typeface="Calibri"/>
                <a:cs typeface="Calibri"/>
              </a:rPr>
              <a:t>the</a:t>
            </a:r>
            <a:r>
              <a:rPr lang="en-US" sz="2300" spc="10" dirty="0" smtClean="0">
                <a:latin typeface="Calibri"/>
                <a:cs typeface="Calibri"/>
              </a:rPr>
              <a:t> </a:t>
            </a:r>
            <a:r>
              <a:rPr lang="en-US" sz="2300" spc="-5" dirty="0" smtClean="0">
                <a:latin typeface="Calibri"/>
                <a:cs typeface="Calibri"/>
              </a:rPr>
              <a:t>logic</a:t>
            </a:r>
            <a:r>
              <a:rPr lang="en-US" sz="2300" dirty="0" smtClean="0">
                <a:latin typeface="Calibri"/>
                <a:cs typeface="Calibri"/>
              </a:rPr>
              <a:t> </a:t>
            </a:r>
            <a:r>
              <a:rPr lang="en-US" sz="2300" spc="-15" dirty="0" smtClean="0">
                <a:latin typeface="Calibri"/>
                <a:cs typeface="Calibri"/>
              </a:rPr>
              <a:t>involved</a:t>
            </a:r>
            <a:r>
              <a:rPr lang="en-US" sz="2300" dirty="0" smtClean="0">
                <a:latin typeface="Calibri"/>
                <a:cs typeface="Calibri"/>
              </a:rPr>
              <a:t> </a:t>
            </a:r>
            <a:r>
              <a:rPr lang="en-US" sz="2300" spc="-5" dirty="0" smtClean="0">
                <a:latin typeface="Calibri"/>
                <a:cs typeface="Calibri"/>
              </a:rPr>
              <a:t>in </a:t>
            </a:r>
            <a:r>
              <a:rPr lang="en-US" sz="2300" spc="-15" dirty="0" smtClean="0">
                <a:latin typeface="Calibri"/>
                <a:cs typeface="Calibri"/>
              </a:rPr>
              <a:t>any</a:t>
            </a:r>
            <a:r>
              <a:rPr lang="en-US" sz="2300" spc="5" dirty="0" smtClean="0">
                <a:latin typeface="Calibri"/>
                <a:cs typeface="Calibri"/>
              </a:rPr>
              <a:t> </a:t>
            </a:r>
            <a:r>
              <a:rPr lang="en-US" sz="2300" spc="-10" dirty="0" smtClean="0">
                <a:latin typeface="Calibri"/>
                <a:cs typeface="Calibri"/>
              </a:rPr>
              <a:t>process</a:t>
            </a:r>
            <a:r>
              <a:rPr lang="en-US" sz="2300" dirty="0" smtClean="0">
                <a:latin typeface="Calibri"/>
                <a:cs typeface="Calibri"/>
              </a:rPr>
              <a:t> which </a:t>
            </a:r>
            <a:r>
              <a:rPr lang="en-US" sz="2300" spc="-15" dirty="0" smtClean="0">
                <a:latin typeface="Calibri"/>
                <a:cs typeface="Calibri"/>
              </a:rPr>
              <a:t>makes</a:t>
            </a:r>
            <a:r>
              <a:rPr lang="en-US" sz="2300" spc="10" dirty="0" smtClean="0">
                <a:latin typeface="Calibri"/>
                <a:cs typeface="Calibri"/>
              </a:rPr>
              <a:t> </a:t>
            </a:r>
            <a:r>
              <a:rPr lang="en-US" sz="2300" dirty="0" smtClean="0">
                <a:latin typeface="Calibri"/>
                <a:cs typeface="Calibri"/>
              </a:rPr>
              <a:t>a</a:t>
            </a:r>
          </a:p>
          <a:p>
            <a:pPr marL="697865" lvl="1" indent="-229235">
              <a:spcBef>
                <a:spcPts val="1880"/>
              </a:spcBef>
              <a:buFont typeface="Arial"/>
              <a:buChar char="•"/>
              <a:tabLst>
                <a:tab pos="698500" algn="l"/>
              </a:tabLst>
            </a:pPr>
            <a:r>
              <a:rPr lang="en-US" sz="2300" spc="-5" dirty="0" smtClean="0">
                <a:latin typeface="Calibri"/>
                <a:cs typeface="Calibri"/>
              </a:rPr>
              <a:t>decision </a:t>
            </a:r>
            <a:r>
              <a:rPr lang="en-US" sz="2300" dirty="0" smtClean="0">
                <a:latin typeface="Calibri"/>
                <a:cs typeface="Calibri"/>
              </a:rPr>
              <a:t>about</a:t>
            </a:r>
            <a:r>
              <a:rPr lang="en-US" sz="2300" spc="15" dirty="0" smtClean="0">
                <a:latin typeface="Calibri"/>
                <a:cs typeface="Calibri"/>
              </a:rPr>
              <a:t> </a:t>
            </a:r>
            <a:r>
              <a:rPr lang="en-US" sz="2300" dirty="0" smtClean="0">
                <a:latin typeface="Calibri"/>
                <a:cs typeface="Calibri"/>
              </a:rPr>
              <a:t>them</a:t>
            </a:r>
            <a:r>
              <a:rPr lang="en-US" sz="2300" spc="5" dirty="0" smtClean="0">
                <a:latin typeface="Calibri"/>
                <a:cs typeface="Calibri"/>
              </a:rPr>
              <a:t> </a:t>
            </a:r>
            <a:r>
              <a:rPr lang="en-US" sz="2300" spc="-5" dirty="0" smtClean="0">
                <a:latin typeface="Calibri"/>
                <a:cs typeface="Calibri"/>
              </a:rPr>
              <a:t>using</a:t>
            </a:r>
            <a:r>
              <a:rPr lang="en-US" sz="2300" spc="5" dirty="0" smtClean="0">
                <a:latin typeface="Calibri"/>
                <a:cs typeface="Calibri"/>
              </a:rPr>
              <a:t> </a:t>
            </a:r>
            <a:r>
              <a:rPr lang="en-US" sz="2300" dirty="0" smtClean="0">
                <a:latin typeface="Calibri"/>
                <a:cs typeface="Calibri"/>
              </a:rPr>
              <a:t>fully</a:t>
            </a:r>
            <a:r>
              <a:rPr lang="en-US" sz="2300" spc="-20" dirty="0" smtClean="0">
                <a:latin typeface="Calibri"/>
                <a:cs typeface="Calibri"/>
              </a:rPr>
              <a:t> </a:t>
            </a:r>
            <a:r>
              <a:rPr lang="en-US" sz="2300" spc="-10" dirty="0" smtClean="0">
                <a:latin typeface="Calibri"/>
                <a:cs typeface="Calibri"/>
              </a:rPr>
              <a:t>automated</a:t>
            </a:r>
            <a:r>
              <a:rPr lang="en-US" sz="2300" spc="10" dirty="0" smtClean="0">
                <a:latin typeface="Calibri"/>
                <a:cs typeface="Calibri"/>
              </a:rPr>
              <a:t> </a:t>
            </a:r>
            <a:r>
              <a:rPr lang="en-US" sz="2300" dirty="0" smtClean="0">
                <a:latin typeface="Calibri"/>
                <a:cs typeface="Calibri"/>
              </a:rPr>
              <a:t>means;</a:t>
            </a:r>
          </a:p>
          <a:p>
            <a:pPr marL="697865" lvl="1" indent="-229235">
              <a:spcBef>
                <a:spcPts val="1880"/>
              </a:spcBef>
              <a:buNone/>
              <a:tabLst>
                <a:tab pos="698500" algn="l"/>
              </a:tabLst>
            </a:pPr>
            <a:endParaRPr lang="en-US" sz="2300" dirty="0" smtClean="0">
              <a:latin typeface="Calibri"/>
              <a:cs typeface="Calibri"/>
            </a:endParaRPr>
          </a:p>
          <a:p>
            <a:pPr marL="697865" lvl="1" indent="-229235">
              <a:spcBef>
                <a:spcPts val="1880"/>
              </a:spcBef>
              <a:buNone/>
              <a:tabLst>
                <a:tab pos="698500" algn="l"/>
              </a:tabLst>
            </a:pPr>
            <a:r>
              <a:rPr lang="en-US" sz="2300" b="1" dirty="0" smtClean="0">
                <a:latin typeface="Calibri"/>
                <a:cs typeface="Calibri"/>
              </a:rPr>
              <a:t>Q.</a:t>
            </a:r>
            <a:r>
              <a:rPr lang="en-US" sz="2300" b="1" spc="-10" dirty="0" smtClean="0">
                <a:latin typeface="Calibri"/>
                <a:cs typeface="Calibri"/>
              </a:rPr>
              <a:t> </a:t>
            </a:r>
            <a:r>
              <a:rPr lang="en-US" sz="2300" b="1" spc="-5" dirty="0" smtClean="0">
                <a:latin typeface="Calibri"/>
                <a:cs typeface="Calibri"/>
              </a:rPr>
              <a:t>When</a:t>
            </a:r>
            <a:r>
              <a:rPr lang="en-US" sz="2300" b="1" spc="15" dirty="0" smtClean="0">
                <a:latin typeface="Calibri"/>
                <a:cs typeface="Calibri"/>
              </a:rPr>
              <a:t> </a:t>
            </a:r>
            <a:r>
              <a:rPr lang="en-US" sz="2300" b="1" spc="-10" dirty="0" smtClean="0">
                <a:latin typeface="Calibri"/>
                <a:cs typeface="Calibri"/>
              </a:rPr>
              <a:t>might</a:t>
            </a:r>
            <a:r>
              <a:rPr lang="en-US" sz="2300" b="1" spc="5" dirty="0" smtClean="0">
                <a:latin typeface="Calibri"/>
                <a:cs typeface="Calibri"/>
              </a:rPr>
              <a:t> </a:t>
            </a:r>
            <a:r>
              <a:rPr lang="en-US" sz="2300" b="1" dirty="0" smtClean="0">
                <a:latin typeface="Calibri"/>
                <a:cs typeface="Calibri"/>
              </a:rPr>
              <a:t>such</a:t>
            </a:r>
            <a:r>
              <a:rPr lang="en-US" sz="2300" b="1" spc="5" dirty="0" smtClean="0">
                <a:latin typeface="Calibri"/>
                <a:cs typeface="Calibri"/>
              </a:rPr>
              <a:t> </a:t>
            </a:r>
            <a:r>
              <a:rPr lang="en-US" sz="2300" b="1" spc="-10" dirty="0" smtClean="0">
                <a:latin typeface="Calibri"/>
                <a:cs typeface="Calibri"/>
              </a:rPr>
              <a:t>automated</a:t>
            </a:r>
            <a:r>
              <a:rPr lang="en-US" sz="2300" b="1" spc="-5" dirty="0" smtClean="0">
                <a:latin typeface="Calibri"/>
                <a:cs typeface="Calibri"/>
              </a:rPr>
              <a:t> </a:t>
            </a:r>
            <a:r>
              <a:rPr lang="en-US" sz="2300" b="1" dirty="0" smtClean="0">
                <a:latin typeface="Calibri"/>
                <a:cs typeface="Calibri"/>
              </a:rPr>
              <a:t>decisions</a:t>
            </a:r>
            <a:r>
              <a:rPr lang="en-US" sz="2300" b="1" spc="-25" dirty="0" smtClean="0">
                <a:latin typeface="Calibri"/>
                <a:cs typeface="Calibri"/>
              </a:rPr>
              <a:t> </a:t>
            </a:r>
            <a:r>
              <a:rPr lang="en-US" sz="2300" b="1" spc="-5" dirty="0" smtClean="0">
                <a:latin typeface="Calibri"/>
                <a:cs typeface="Calibri"/>
              </a:rPr>
              <a:t>be</a:t>
            </a:r>
            <a:r>
              <a:rPr lang="en-US" sz="2300" b="1" spc="10" dirty="0" smtClean="0">
                <a:latin typeface="Calibri"/>
                <a:cs typeface="Calibri"/>
              </a:rPr>
              <a:t> </a:t>
            </a:r>
            <a:r>
              <a:rPr lang="en-US" sz="2300" b="1" spc="-5" dirty="0" smtClean="0">
                <a:latin typeface="Calibri"/>
                <a:cs typeface="Calibri"/>
              </a:rPr>
              <a:t>made?</a:t>
            </a:r>
            <a:endParaRPr lang="en-US" sz="2300" dirty="0" smtClean="0">
              <a:latin typeface="Calibri"/>
              <a:cs typeface="Calibri"/>
            </a:endParaRPr>
          </a:p>
          <a:p>
            <a:pPr marL="342900" lvl="0" indent="-342900" algn="l" rtl="0">
              <a:lnSpc>
                <a:spcPct val="100000"/>
              </a:lnSpc>
              <a:spcBef>
                <a:spcPts val="1000"/>
              </a:spcBef>
              <a:spcAft>
                <a:spcPts val="0"/>
              </a:spcAft>
              <a:buSzPts val="1440"/>
              <a:buChar char="►"/>
            </a:pPr>
            <a:endParaRP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412"/>
        <p:cNvGrpSpPr/>
        <p:nvPr/>
      </p:nvGrpSpPr>
      <p:grpSpPr>
        <a:xfrm>
          <a:off x="0" y="0"/>
          <a:ext cx="0" cy="0"/>
          <a:chOff x="0" y="0"/>
          <a:chExt cx="0" cy="0"/>
        </a:xfrm>
      </p:grpSpPr>
      <p:sp>
        <p:nvSpPr>
          <p:cNvPr id="413" name="Google Shape;413;p30"/>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r>
              <a:rPr lang="en-US" dirty="0" smtClean="0"/>
              <a:t>The </a:t>
            </a:r>
            <a:r>
              <a:rPr lang="en-US" dirty="0" smtClean="0"/>
              <a:t>Rights of Data Subjects (cont’d)</a:t>
            </a:r>
            <a:endParaRPr dirty="0"/>
          </a:p>
        </p:txBody>
      </p:sp>
      <p:sp>
        <p:nvSpPr>
          <p:cNvPr id="414" name="Google Shape;414;p30"/>
          <p:cNvSpPr txBox="1">
            <a:spLocks noGrp="1"/>
          </p:cNvSpPr>
          <p:nvPr>
            <p:ph type="body" idx="1"/>
          </p:nvPr>
        </p:nvSpPr>
        <p:spPr>
          <a:xfrm>
            <a:off x="677334" y="1920241"/>
            <a:ext cx="8596668" cy="4121122"/>
          </a:xfrm>
          <a:prstGeom prst="rect">
            <a:avLst/>
          </a:prstGeom>
          <a:noFill/>
          <a:ln>
            <a:noFill/>
          </a:ln>
        </p:spPr>
        <p:txBody>
          <a:bodyPr spcFirstLastPara="1" wrap="square" lIns="91425" tIns="45700" rIns="91425" bIns="45700" anchor="t" anchorCtr="0">
            <a:normAutofit/>
          </a:bodyPr>
          <a:lstStyle/>
          <a:p>
            <a:pPr marL="342900" lvl="0" indent="-342900" algn="l" rtl="0">
              <a:lnSpc>
                <a:spcPct val="100000"/>
              </a:lnSpc>
              <a:spcBef>
                <a:spcPts val="0"/>
              </a:spcBef>
              <a:spcAft>
                <a:spcPts val="0"/>
              </a:spcAft>
              <a:buSzPct val="79999"/>
              <a:buNone/>
            </a:pPr>
            <a:r>
              <a:rPr lang="en-US" i="1" u="sng" spc="-5" dirty="0" smtClean="0">
                <a:uFill>
                  <a:solidFill>
                    <a:srgbClr val="000000"/>
                  </a:solidFill>
                </a:uFill>
                <a:latin typeface="Calibri"/>
                <a:cs typeface="Calibri"/>
              </a:rPr>
              <a:t>Rights</a:t>
            </a:r>
            <a:r>
              <a:rPr lang="en-US" i="1" u="sng" spc="-15" dirty="0" smtClean="0">
                <a:uFill>
                  <a:solidFill>
                    <a:srgbClr val="000000"/>
                  </a:solidFill>
                </a:uFill>
                <a:latin typeface="Calibri"/>
                <a:cs typeface="Calibri"/>
              </a:rPr>
              <a:t> </a:t>
            </a:r>
            <a:r>
              <a:rPr lang="en-US" i="1" u="sng" spc="-15" dirty="0" smtClean="0">
                <a:uFill>
                  <a:solidFill>
                    <a:srgbClr val="000000"/>
                  </a:solidFill>
                </a:uFill>
                <a:latin typeface="Calibri"/>
                <a:cs typeface="Calibri"/>
              </a:rPr>
              <a:t>to </a:t>
            </a:r>
            <a:r>
              <a:rPr lang="en-US" i="1" u="sng" spc="-5" dirty="0" smtClean="0">
                <a:uFill>
                  <a:solidFill>
                    <a:srgbClr val="000000"/>
                  </a:solidFill>
                </a:uFill>
                <a:latin typeface="Calibri"/>
                <a:cs typeface="Calibri"/>
              </a:rPr>
              <a:t>prevent</a:t>
            </a:r>
            <a:r>
              <a:rPr lang="en-US" i="1" u="sng" spc="-25" dirty="0" smtClean="0">
                <a:uFill>
                  <a:solidFill>
                    <a:srgbClr val="000000"/>
                  </a:solidFill>
                </a:uFill>
                <a:latin typeface="Calibri"/>
                <a:cs typeface="Calibri"/>
              </a:rPr>
              <a:t> </a:t>
            </a:r>
            <a:r>
              <a:rPr lang="en-US" i="1" u="sng" dirty="0" smtClean="0">
                <a:uFill>
                  <a:solidFill>
                    <a:srgbClr val="000000"/>
                  </a:solidFill>
                </a:uFill>
                <a:latin typeface="Calibri"/>
                <a:cs typeface="Calibri"/>
              </a:rPr>
              <a:t>processing</a:t>
            </a:r>
            <a:endParaRPr lang="en-US" dirty="0" smtClean="0">
              <a:latin typeface="Calibri"/>
              <a:cs typeface="Calibri"/>
            </a:endParaRPr>
          </a:p>
          <a:p>
            <a:pPr marL="342900" lvl="0" indent="-342900" algn="l" rtl="0">
              <a:lnSpc>
                <a:spcPct val="100000"/>
              </a:lnSpc>
              <a:spcBef>
                <a:spcPts val="0"/>
              </a:spcBef>
              <a:spcAft>
                <a:spcPts val="0"/>
              </a:spcAft>
              <a:buSzPct val="79999"/>
              <a:buChar char="►"/>
            </a:pPr>
            <a:endParaRPr lang="en-US" dirty="0" smtClean="0">
              <a:latin typeface="Calibri"/>
              <a:cs typeface="Calibri"/>
            </a:endParaRPr>
          </a:p>
          <a:p>
            <a:pPr marL="342900" lvl="0" indent="-342900" algn="l" rtl="0">
              <a:lnSpc>
                <a:spcPct val="100000"/>
              </a:lnSpc>
              <a:spcBef>
                <a:spcPts val="0"/>
              </a:spcBef>
              <a:spcAft>
                <a:spcPts val="0"/>
              </a:spcAft>
              <a:buSzPct val="79999"/>
              <a:buChar char="►"/>
            </a:pPr>
            <a:r>
              <a:rPr lang="en-US" dirty="0" smtClean="0">
                <a:latin typeface="Calibri"/>
                <a:cs typeface="Calibri"/>
              </a:rPr>
              <a:t>An</a:t>
            </a:r>
            <a:r>
              <a:rPr lang="en-US" spc="275" dirty="0" smtClean="0">
                <a:latin typeface="Calibri"/>
                <a:cs typeface="Calibri"/>
              </a:rPr>
              <a:t> </a:t>
            </a:r>
            <a:r>
              <a:rPr lang="en-US" dirty="0" smtClean="0">
                <a:latin typeface="Calibri"/>
                <a:cs typeface="Calibri"/>
              </a:rPr>
              <a:t>individual</a:t>
            </a:r>
            <a:r>
              <a:rPr lang="en-US" spc="270" dirty="0" smtClean="0">
                <a:latin typeface="Calibri"/>
                <a:cs typeface="Calibri"/>
              </a:rPr>
              <a:t> </a:t>
            </a:r>
            <a:r>
              <a:rPr lang="en-US" spc="-10" dirty="0" smtClean="0">
                <a:latin typeface="Calibri"/>
                <a:cs typeface="Calibri"/>
              </a:rPr>
              <a:t>can</a:t>
            </a:r>
            <a:r>
              <a:rPr lang="en-US" spc="275" dirty="0" smtClean="0">
                <a:latin typeface="Calibri"/>
                <a:cs typeface="Calibri"/>
              </a:rPr>
              <a:t> </a:t>
            </a:r>
            <a:r>
              <a:rPr lang="en-US" spc="-5" dirty="0" smtClean="0">
                <a:latin typeface="Calibri"/>
                <a:cs typeface="Calibri"/>
              </a:rPr>
              <a:t>serve</a:t>
            </a:r>
            <a:r>
              <a:rPr lang="en-US" spc="285" dirty="0" smtClean="0">
                <a:latin typeface="Calibri"/>
                <a:cs typeface="Calibri"/>
              </a:rPr>
              <a:t> </a:t>
            </a:r>
            <a:r>
              <a:rPr lang="en-US" dirty="0" smtClean="0">
                <a:latin typeface="Calibri"/>
                <a:cs typeface="Calibri"/>
              </a:rPr>
              <a:t>a</a:t>
            </a:r>
            <a:r>
              <a:rPr lang="en-US" spc="275" dirty="0" smtClean="0">
                <a:latin typeface="Calibri"/>
                <a:cs typeface="Calibri"/>
              </a:rPr>
              <a:t> </a:t>
            </a:r>
            <a:r>
              <a:rPr lang="en-US" spc="-10" dirty="0" smtClean="0">
                <a:latin typeface="Calibri"/>
                <a:cs typeface="Calibri"/>
              </a:rPr>
              <a:t>written</a:t>
            </a:r>
            <a:r>
              <a:rPr lang="en-US" spc="290" dirty="0" smtClean="0">
                <a:latin typeface="Calibri"/>
                <a:cs typeface="Calibri"/>
              </a:rPr>
              <a:t> </a:t>
            </a:r>
            <a:r>
              <a:rPr lang="en-US" spc="-5" dirty="0" smtClean="0">
                <a:latin typeface="Calibri"/>
                <a:cs typeface="Calibri"/>
              </a:rPr>
              <a:t>notice</a:t>
            </a:r>
            <a:r>
              <a:rPr lang="en-US" spc="275" dirty="0" smtClean="0">
                <a:latin typeface="Calibri"/>
                <a:cs typeface="Calibri"/>
              </a:rPr>
              <a:t> </a:t>
            </a:r>
            <a:r>
              <a:rPr lang="en-US" dirty="0" smtClean="0">
                <a:latin typeface="Calibri"/>
                <a:cs typeface="Calibri"/>
              </a:rPr>
              <a:t>on</a:t>
            </a:r>
            <a:r>
              <a:rPr lang="en-US" spc="285" dirty="0" smtClean="0">
                <a:latin typeface="Calibri"/>
                <a:cs typeface="Calibri"/>
              </a:rPr>
              <a:t> </a:t>
            </a:r>
            <a:r>
              <a:rPr lang="en-US" dirty="0" smtClean="0">
                <a:latin typeface="Calibri"/>
                <a:cs typeface="Calibri"/>
              </a:rPr>
              <a:t>a</a:t>
            </a:r>
            <a:r>
              <a:rPr lang="en-US" spc="285" dirty="0" smtClean="0">
                <a:latin typeface="Calibri"/>
                <a:cs typeface="Calibri"/>
              </a:rPr>
              <a:t> </a:t>
            </a:r>
            <a:r>
              <a:rPr lang="en-US" spc="-15" dirty="0" smtClean="0">
                <a:latin typeface="Calibri"/>
                <a:cs typeface="Calibri"/>
              </a:rPr>
              <a:t>Data</a:t>
            </a:r>
            <a:r>
              <a:rPr lang="en-US" spc="275" dirty="0" smtClean="0">
                <a:latin typeface="Calibri"/>
                <a:cs typeface="Calibri"/>
              </a:rPr>
              <a:t> </a:t>
            </a:r>
            <a:r>
              <a:rPr lang="en-US" spc="-10" dirty="0" smtClean="0">
                <a:latin typeface="Calibri"/>
                <a:cs typeface="Calibri"/>
              </a:rPr>
              <a:t>Controller</a:t>
            </a:r>
            <a:r>
              <a:rPr lang="en-US" spc="265" dirty="0" smtClean="0">
                <a:latin typeface="Calibri"/>
                <a:cs typeface="Calibri"/>
              </a:rPr>
              <a:t> </a:t>
            </a:r>
            <a:r>
              <a:rPr lang="en-US" spc="-5" dirty="0" smtClean="0">
                <a:latin typeface="Calibri"/>
                <a:cs typeface="Calibri"/>
              </a:rPr>
              <a:t>requiring</a:t>
            </a:r>
            <a:r>
              <a:rPr lang="en-US" spc="265" dirty="0" smtClean="0">
                <a:latin typeface="Calibri"/>
                <a:cs typeface="Calibri"/>
              </a:rPr>
              <a:t> </a:t>
            </a:r>
            <a:r>
              <a:rPr lang="en-US" dirty="0" smtClean="0">
                <a:latin typeface="Calibri"/>
                <a:cs typeface="Calibri"/>
              </a:rPr>
              <a:t>them</a:t>
            </a:r>
          </a:p>
          <a:p>
            <a:pPr marL="191135">
              <a:spcBef>
                <a:spcPts val="1380"/>
              </a:spcBef>
              <a:buNone/>
            </a:pPr>
            <a:r>
              <a:rPr lang="en-US" spc="-5" dirty="0" smtClean="0">
                <a:latin typeface="Calibri"/>
                <a:cs typeface="Calibri"/>
              </a:rPr>
              <a:t>      not</a:t>
            </a:r>
            <a:r>
              <a:rPr lang="en-US" dirty="0" smtClean="0">
                <a:latin typeface="Calibri"/>
                <a:cs typeface="Calibri"/>
              </a:rPr>
              <a:t> </a:t>
            </a:r>
            <a:r>
              <a:rPr lang="en-US" spc="-15" dirty="0" smtClean="0">
                <a:latin typeface="Calibri"/>
                <a:cs typeface="Calibri"/>
              </a:rPr>
              <a:t>to</a:t>
            </a:r>
            <a:r>
              <a:rPr lang="en-US" spc="20" dirty="0" smtClean="0">
                <a:latin typeface="Calibri"/>
                <a:cs typeface="Calibri"/>
              </a:rPr>
              <a:t> </a:t>
            </a:r>
            <a:r>
              <a:rPr lang="en-US" spc="-10" dirty="0" smtClean="0">
                <a:latin typeface="Calibri"/>
                <a:cs typeface="Calibri"/>
              </a:rPr>
              <a:t>process</a:t>
            </a:r>
            <a:r>
              <a:rPr lang="en-US" spc="5" dirty="0" smtClean="0">
                <a:latin typeface="Calibri"/>
                <a:cs typeface="Calibri"/>
              </a:rPr>
              <a:t> </a:t>
            </a:r>
            <a:r>
              <a:rPr lang="en-US" spc="-15" dirty="0" smtClean="0">
                <a:latin typeface="Calibri"/>
                <a:cs typeface="Calibri"/>
              </a:rPr>
              <a:t>data</a:t>
            </a:r>
            <a:r>
              <a:rPr lang="en-US" spc="10" dirty="0" smtClean="0">
                <a:latin typeface="Calibri"/>
                <a:cs typeface="Calibri"/>
              </a:rPr>
              <a:t> </a:t>
            </a:r>
            <a:r>
              <a:rPr lang="en-US" dirty="0" smtClean="0">
                <a:latin typeface="Calibri"/>
                <a:cs typeface="Calibri"/>
              </a:rPr>
              <a:t>which</a:t>
            </a:r>
            <a:r>
              <a:rPr lang="en-US" spc="5" dirty="0" smtClean="0">
                <a:latin typeface="Calibri"/>
                <a:cs typeface="Calibri"/>
              </a:rPr>
              <a:t> </a:t>
            </a:r>
            <a:r>
              <a:rPr lang="en-US" spc="-5" dirty="0" smtClean="0">
                <a:latin typeface="Calibri"/>
                <a:cs typeface="Calibri"/>
              </a:rPr>
              <a:t>is</a:t>
            </a:r>
            <a:r>
              <a:rPr lang="en-US" spc="10" dirty="0" smtClean="0">
                <a:latin typeface="Calibri"/>
                <a:cs typeface="Calibri"/>
              </a:rPr>
              <a:t> </a:t>
            </a:r>
            <a:r>
              <a:rPr lang="en-US" spc="-15" dirty="0" smtClean="0">
                <a:latin typeface="Calibri"/>
                <a:cs typeface="Calibri"/>
              </a:rPr>
              <a:t>likely</a:t>
            </a:r>
            <a:r>
              <a:rPr lang="en-US" spc="-10" dirty="0" smtClean="0">
                <a:latin typeface="Calibri"/>
                <a:cs typeface="Calibri"/>
              </a:rPr>
              <a:t> </a:t>
            </a:r>
            <a:r>
              <a:rPr lang="en-US" spc="-15" dirty="0" smtClean="0">
                <a:latin typeface="Calibri"/>
                <a:cs typeface="Calibri"/>
              </a:rPr>
              <a:t>to</a:t>
            </a:r>
            <a:r>
              <a:rPr lang="en-US" spc="20" dirty="0" smtClean="0">
                <a:latin typeface="Calibri"/>
                <a:cs typeface="Calibri"/>
              </a:rPr>
              <a:t> </a:t>
            </a:r>
            <a:r>
              <a:rPr lang="en-US" spc="-5" dirty="0" smtClean="0">
                <a:latin typeface="Calibri"/>
                <a:cs typeface="Calibri"/>
              </a:rPr>
              <a:t>cause</a:t>
            </a:r>
            <a:r>
              <a:rPr lang="en-US" spc="20" dirty="0" smtClean="0">
                <a:latin typeface="Calibri"/>
                <a:cs typeface="Calibri"/>
              </a:rPr>
              <a:t> </a:t>
            </a:r>
            <a:r>
              <a:rPr lang="en-US" dirty="0" smtClean="0">
                <a:latin typeface="Calibri"/>
                <a:cs typeface="Calibri"/>
              </a:rPr>
              <a:t>them</a:t>
            </a:r>
            <a:r>
              <a:rPr lang="en-US" spc="10" dirty="0" smtClean="0">
                <a:latin typeface="Calibri"/>
                <a:cs typeface="Calibri"/>
              </a:rPr>
              <a:t> </a:t>
            </a:r>
            <a:r>
              <a:rPr lang="en-US" spc="-5" dirty="0" smtClean="0">
                <a:latin typeface="Calibri"/>
                <a:cs typeface="Calibri"/>
              </a:rPr>
              <a:t>(or</a:t>
            </a:r>
            <a:r>
              <a:rPr lang="en-US" spc="10" dirty="0" smtClean="0">
                <a:latin typeface="Calibri"/>
                <a:cs typeface="Calibri"/>
              </a:rPr>
              <a:t> </a:t>
            </a:r>
            <a:r>
              <a:rPr lang="en-US" spc="-10" dirty="0" smtClean="0">
                <a:latin typeface="Calibri"/>
                <a:cs typeface="Calibri"/>
              </a:rPr>
              <a:t>others)</a:t>
            </a:r>
            <a:r>
              <a:rPr lang="en-US" spc="15" dirty="0" smtClean="0">
                <a:latin typeface="Calibri"/>
                <a:cs typeface="Calibri"/>
              </a:rPr>
              <a:t> </a:t>
            </a:r>
            <a:r>
              <a:rPr lang="en-US" spc="-10" dirty="0" smtClean="0">
                <a:latin typeface="Calibri"/>
                <a:cs typeface="Calibri"/>
              </a:rPr>
              <a:t>damage</a:t>
            </a:r>
            <a:r>
              <a:rPr lang="en-US" spc="20" dirty="0" smtClean="0">
                <a:latin typeface="Calibri"/>
                <a:cs typeface="Calibri"/>
              </a:rPr>
              <a:t> </a:t>
            </a:r>
            <a:r>
              <a:rPr lang="en-US" spc="-5" dirty="0" smtClean="0">
                <a:latin typeface="Calibri"/>
                <a:cs typeface="Calibri"/>
              </a:rPr>
              <a:t>or</a:t>
            </a:r>
            <a:r>
              <a:rPr lang="en-US" spc="10" dirty="0" smtClean="0">
                <a:latin typeface="Calibri"/>
                <a:cs typeface="Calibri"/>
              </a:rPr>
              <a:t> </a:t>
            </a:r>
            <a:r>
              <a:rPr lang="en-US" spc="-10" dirty="0" smtClean="0">
                <a:latin typeface="Calibri"/>
                <a:cs typeface="Calibri"/>
              </a:rPr>
              <a:t>distress.</a:t>
            </a:r>
          </a:p>
          <a:p>
            <a:pPr marL="191135">
              <a:spcBef>
                <a:spcPts val="1380"/>
              </a:spcBef>
              <a:buNone/>
            </a:pPr>
            <a:endParaRPr lang="en-US" dirty="0" smtClean="0">
              <a:latin typeface="Calibri"/>
              <a:cs typeface="Calibri"/>
            </a:endParaRPr>
          </a:p>
          <a:p>
            <a:pPr marL="191135">
              <a:spcBef>
                <a:spcPts val="1380"/>
              </a:spcBef>
            </a:pPr>
            <a:r>
              <a:rPr lang="en-US" spc="-5" dirty="0" smtClean="0">
                <a:latin typeface="Calibri"/>
                <a:cs typeface="Calibri"/>
              </a:rPr>
              <a:t>An</a:t>
            </a:r>
            <a:r>
              <a:rPr lang="en-US" spc="60" dirty="0" smtClean="0">
                <a:latin typeface="Calibri"/>
                <a:cs typeface="Calibri"/>
              </a:rPr>
              <a:t> </a:t>
            </a:r>
            <a:r>
              <a:rPr lang="en-US" spc="-5" dirty="0" smtClean="0">
                <a:latin typeface="Calibri"/>
                <a:cs typeface="Calibri"/>
              </a:rPr>
              <a:t>individual</a:t>
            </a:r>
            <a:r>
              <a:rPr lang="en-US" spc="60" dirty="0" smtClean="0">
                <a:latin typeface="Calibri"/>
                <a:cs typeface="Calibri"/>
              </a:rPr>
              <a:t> </a:t>
            </a:r>
            <a:r>
              <a:rPr lang="en-US" spc="-10" dirty="0" smtClean="0">
                <a:latin typeface="Calibri"/>
                <a:cs typeface="Calibri"/>
              </a:rPr>
              <a:t>can</a:t>
            </a:r>
            <a:r>
              <a:rPr lang="en-US" spc="65" dirty="0" smtClean="0">
                <a:latin typeface="Calibri"/>
                <a:cs typeface="Calibri"/>
              </a:rPr>
              <a:t> </a:t>
            </a:r>
            <a:r>
              <a:rPr lang="en-US" spc="-15" dirty="0" smtClean="0">
                <a:latin typeface="Calibri"/>
                <a:cs typeface="Calibri"/>
              </a:rPr>
              <a:t>require</a:t>
            </a:r>
            <a:r>
              <a:rPr lang="en-US" spc="70" dirty="0" smtClean="0">
                <a:latin typeface="Calibri"/>
                <a:cs typeface="Calibri"/>
              </a:rPr>
              <a:t> </a:t>
            </a:r>
            <a:r>
              <a:rPr lang="en-US" spc="-10" dirty="0" smtClean="0">
                <a:latin typeface="Calibri"/>
                <a:cs typeface="Calibri"/>
              </a:rPr>
              <a:t>that</a:t>
            </a:r>
            <a:r>
              <a:rPr lang="en-US" spc="70" dirty="0" smtClean="0">
                <a:latin typeface="Calibri"/>
                <a:cs typeface="Calibri"/>
              </a:rPr>
              <a:t> </a:t>
            </a:r>
            <a:r>
              <a:rPr lang="en-US" dirty="0" smtClean="0">
                <a:latin typeface="Calibri"/>
                <a:cs typeface="Calibri"/>
              </a:rPr>
              <a:t>a</a:t>
            </a:r>
            <a:r>
              <a:rPr lang="en-US" spc="65" dirty="0" smtClean="0">
                <a:latin typeface="Calibri"/>
                <a:cs typeface="Calibri"/>
              </a:rPr>
              <a:t> </a:t>
            </a:r>
            <a:r>
              <a:rPr lang="en-US" spc="-15" dirty="0" smtClean="0">
                <a:latin typeface="Calibri"/>
                <a:cs typeface="Calibri"/>
              </a:rPr>
              <a:t>Data</a:t>
            </a:r>
            <a:r>
              <a:rPr lang="en-US" spc="70" dirty="0" smtClean="0">
                <a:latin typeface="Calibri"/>
                <a:cs typeface="Calibri"/>
              </a:rPr>
              <a:t> </a:t>
            </a:r>
            <a:r>
              <a:rPr lang="en-US" spc="-10" dirty="0" smtClean="0">
                <a:latin typeface="Calibri"/>
                <a:cs typeface="Calibri"/>
              </a:rPr>
              <a:t>Controller</a:t>
            </a:r>
            <a:r>
              <a:rPr lang="en-US" spc="65" dirty="0" smtClean="0">
                <a:latin typeface="Calibri"/>
                <a:cs typeface="Calibri"/>
              </a:rPr>
              <a:t> </a:t>
            </a:r>
            <a:r>
              <a:rPr lang="en-US" spc="-5" dirty="0" smtClean="0">
                <a:latin typeface="Calibri"/>
                <a:cs typeface="Calibri"/>
              </a:rPr>
              <a:t>not</a:t>
            </a:r>
            <a:r>
              <a:rPr lang="en-US" spc="60" dirty="0" smtClean="0">
                <a:latin typeface="Calibri"/>
                <a:cs typeface="Calibri"/>
              </a:rPr>
              <a:t> </a:t>
            </a:r>
            <a:r>
              <a:rPr lang="en-US" spc="-5" dirty="0" smtClean="0">
                <a:latin typeface="Calibri"/>
                <a:cs typeface="Calibri"/>
              </a:rPr>
              <a:t>use</a:t>
            </a:r>
            <a:r>
              <a:rPr lang="en-US" spc="85" dirty="0" smtClean="0">
                <a:latin typeface="Calibri"/>
                <a:cs typeface="Calibri"/>
              </a:rPr>
              <a:t> </a:t>
            </a:r>
            <a:r>
              <a:rPr lang="en-US" dirty="0" smtClean="0">
                <a:latin typeface="Calibri"/>
                <a:cs typeface="Calibri"/>
              </a:rPr>
              <a:t>their</a:t>
            </a:r>
            <a:r>
              <a:rPr lang="en-US" spc="65" dirty="0" smtClean="0">
                <a:latin typeface="Calibri"/>
                <a:cs typeface="Calibri"/>
              </a:rPr>
              <a:t> </a:t>
            </a:r>
            <a:r>
              <a:rPr lang="en-US" spc="-15" dirty="0" smtClean="0">
                <a:latin typeface="Calibri"/>
                <a:cs typeface="Calibri"/>
              </a:rPr>
              <a:t>data</a:t>
            </a:r>
            <a:r>
              <a:rPr lang="en-US" spc="60" dirty="0" smtClean="0">
                <a:latin typeface="Calibri"/>
                <a:cs typeface="Calibri"/>
              </a:rPr>
              <a:t> </a:t>
            </a:r>
            <a:r>
              <a:rPr lang="en-US" spc="-20" dirty="0" smtClean="0">
                <a:latin typeface="Calibri"/>
                <a:cs typeface="Calibri"/>
              </a:rPr>
              <a:t>for</a:t>
            </a:r>
            <a:r>
              <a:rPr lang="en-US" spc="65" dirty="0" smtClean="0">
                <a:latin typeface="Calibri"/>
                <a:cs typeface="Calibri"/>
              </a:rPr>
              <a:t> </a:t>
            </a:r>
            <a:r>
              <a:rPr lang="en-US" spc="-5" dirty="0" smtClean="0">
                <a:latin typeface="Calibri"/>
                <a:cs typeface="Calibri"/>
              </a:rPr>
              <a:t>purposes </a:t>
            </a:r>
            <a:r>
              <a:rPr lang="en-US" spc="-505" dirty="0" smtClean="0">
                <a:latin typeface="Calibri"/>
                <a:cs typeface="Calibri"/>
              </a:rPr>
              <a:t> </a:t>
            </a:r>
            <a:r>
              <a:rPr lang="en-US" spc="-5" dirty="0" smtClean="0">
                <a:latin typeface="Calibri"/>
                <a:cs typeface="Calibri"/>
              </a:rPr>
              <a:t>of </a:t>
            </a:r>
            <a:r>
              <a:rPr lang="en-US" spc="-10" dirty="0" smtClean="0">
                <a:latin typeface="Calibri"/>
                <a:cs typeface="Calibri"/>
              </a:rPr>
              <a:t>direct</a:t>
            </a:r>
            <a:r>
              <a:rPr lang="en-US" spc="5" dirty="0" smtClean="0">
                <a:latin typeface="Calibri"/>
                <a:cs typeface="Calibri"/>
              </a:rPr>
              <a:t> </a:t>
            </a:r>
            <a:r>
              <a:rPr lang="en-US" spc="-10" dirty="0" smtClean="0">
                <a:latin typeface="Calibri"/>
                <a:cs typeface="Calibri"/>
              </a:rPr>
              <a:t>marketing.</a:t>
            </a:r>
          </a:p>
          <a:p>
            <a:pPr marL="191135">
              <a:spcBef>
                <a:spcPts val="1380"/>
              </a:spcBef>
            </a:pPr>
            <a:endParaRPr lang="en-US" dirty="0" smtClean="0">
              <a:latin typeface="Calibri"/>
              <a:cs typeface="Calibri"/>
            </a:endParaRPr>
          </a:p>
          <a:p>
            <a:pPr marL="191135">
              <a:spcBef>
                <a:spcPts val="1380"/>
              </a:spcBef>
            </a:pPr>
            <a:r>
              <a:rPr lang="en-US" spc="-5" dirty="0" smtClean="0">
                <a:latin typeface="Calibri"/>
                <a:cs typeface="Calibri"/>
              </a:rPr>
              <a:t>An</a:t>
            </a:r>
            <a:r>
              <a:rPr lang="en-US" spc="165" dirty="0" smtClean="0">
                <a:latin typeface="Calibri"/>
                <a:cs typeface="Calibri"/>
              </a:rPr>
              <a:t> </a:t>
            </a:r>
            <a:r>
              <a:rPr lang="en-US" spc="-5" dirty="0" smtClean="0">
                <a:latin typeface="Calibri"/>
                <a:cs typeface="Calibri"/>
              </a:rPr>
              <a:t>individual</a:t>
            </a:r>
            <a:r>
              <a:rPr lang="en-US" spc="165" dirty="0" smtClean="0">
                <a:latin typeface="Calibri"/>
                <a:cs typeface="Calibri"/>
              </a:rPr>
              <a:t> </a:t>
            </a:r>
            <a:r>
              <a:rPr lang="en-US" spc="-10" dirty="0" smtClean="0">
                <a:latin typeface="Calibri"/>
                <a:cs typeface="Calibri"/>
              </a:rPr>
              <a:t>can</a:t>
            </a:r>
            <a:r>
              <a:rPr lang="en-US" spc="170" dirty="0" smtClean="0">
                <a:latin typeface="Calibri"/>
                <a:cs typeface="Calibri"/>
              </a:rPr>
              <a:t> </a:t>
            </a:r>
            <a:r>
              <a:rPr lang="en-US" spc="-10" dirty="0" smtClean="0">
                <a:latin typeface="Calibri"/>
                <a:cs typeface="Calibri"/>
              </a:rPr>
              <a:t>require</a:t>
            </a:r>
            <a:r>
              <a:rPr lang="en-US" spc="175" dirty="0" smtClean="0">
                <a:latin typeface="Calibri"/>
                <a:cs typeface="Calibri"/>
              </a:rPr>
              <a:t> </a:t>
            </a:r>
            <a:r>
              <a:rPr lang="en-US" spc="-10" dirty="0" smtClean="0">
                <a:latin typeface="Calibri"/>
                <a:cs typeface="Calibri"/>
              </a:rPr>
              <a:t>that</a:t>
            </a:r>
            <a:r>
              <a:rPr lang="en-US" spc="175" dirty="0" smtClean="0">
                <a:latin typeface="Calibri"/>
                <a:cs typeface="Calibri"/>
              </a:rPr>
              <a:t> </a:t>
            </a:r>
            <a:r>
              <a:rPr lang="en-US" dirty="0" smtClean="0">
                <a:latin typeface="Calibri"/>
                <a:cs typeface="Calibri"/>
              </a:rPr>
              <a:t>their</a:t>
            </a:r>
            <a:r>
              <a:rPr lang="en-US" spc="170" dirty="0" smtClean="0">
                <a:latin typeface="Calibri"/>
                <a:cs typeface="Calibri"/>
              </a:rPr>
              <a:t> </a:t>
            </a:r>
            <a:r>
              <a:rPr lang="en-US" spc="-15" dirty="0" smtClean="0">
                <a:latin typeface="Calibri"/>
                <a:cs typeface="Calibri"/>
              </a:rPr>
              <a:t>data</a:t>
            </a:r>
            <a:r>
              <a:rPr lang="en-US" spc="165" dirty="0" smtClean="0">
                <a:latin typeface="Calibri"/>
                <a:cs typeface="Calibri"/>
              </a:rPr>
              <a:t> </a:t>
            </a:r>
            <a:r>
              <a:rPr lang="en-US" spc="-5" dirty="0" smtClean="0">
                <a:latin typeface="Calibri"/>
                <a:cs typeface="Calibri"/>
              </a:rPr>
              <a:t>is</a:t>
            </a:r>
            <a:r>
              <a:rPr lang="en-US" spc="165" dirty="0" smtClean="0">
                <a:latin typeface="Calibri"/>
                <a:cs typeface="Calibri"/>
              </a:rPr>
              <a:t> </a:t>
            </a:r>
            <a:r>
              <a:rPr lang="en-US" spc="-5" dirty="0" smtClean="0">
                <a:latin typeface="Calibri"/>
                <a:cs typeface="Calibri"/>
              </a:rPr>
              <a:t>not</a:t>
            </a:r>
            <a:r>
              <a:rPr lang="en-US" spc="185" dirty="0" smtClean="0">
                <a:latin typeface="Calibri"/>
                <a:cs typeface="Calibri"/>
              </a:rPr>
              <a:t> </a:t>
            </a:r>
            <a:r>
              <a:rPr lang="en-US" spc="-5" dirty="0" smtClean="0">
                <a:latin typeface="Calibri"/>
                <a:cs typeface="Calibri"/>
              </a:rPr>
              <a:t>used</a:t>
            </a:r>
            <a:r>
              <a:rPr lang="en-US" spc="175" dirty="0" smtClean="0">
                <a:latin typeface="Calibri"/>
                <a:cs typeface="Calibri"/>
              </a:rPr>
              <a:t> </a:t>
            </a:r>
            <a:r>
              <a:rPr lang="en-US" spc="-15" dirty="0" smtClean="0">
                <a:latin typeface="Calibri"/>
                <a:cs typeface="Calibri"/>
              </a:rPr>
              <a:t>for</a:t>
            </a:r>
            <a:r>
              <a:rPr lang="en-US" spc="165" dirty="0" smtClean="0">
                <a:latin typeface="Calibri"/>
                <a:cs typeface="Calibri"/>
              </a:rPr>
              <a:t> </a:t>
            </a:r>
            <a:r>
              <a:rPr lang="en-US" dirty="0" smtClean="0">
                <a:latin typeface="Calibri"/>
                <a:cs typeface="Calibri"/>
              </a:rPr>
              <a:t>making</a:t>
            </a:r>
            <a:r>
              <a:rPr lang="en-US" spc="160" dirty="0" smtClean="0">
                <a:latin typeface="Calibri"/>
                <a:cs typeface="Calibri"/>
              </a:rPr>
              <a:t> </a:t>
            </a:r>
            <a:r>
              <a:rPr lang="en-US" dirty="0" smtClean="0">
                <a:latin typeface="Calibri"/>
                <a:cs typeface="Calibri"/>
              </a:rPr>
              <a:t>decisions</a:t>
            </a:r>
            <a:r>
              <a:rPr lang="en-US" spc="175" dirty="0" smtClean="0">
                <a:latin typeface="Calibri"/>
                <a:cs typeface="Calibri"/>
              </a:rPr>
              <a:t> </a:t>
            </a:r>
            <a:r>
              <a:rPr lang="en-US" spc="-10" dirty="0" smtClean="0">
                <a:latin typeface="Calibri"/>
                <a:cs typeface="Calibri"/>
              </a:rPr>
              <a:t>that </a:t>
            </a:r>
            <a:r>
              <a:rPr lang="en-US" spc="-505" dirty="0" smtClean="0">
                <a:latin typeface="Calibri"/>
                <a:cs typeface="Calibri"/>
              </a:rPr>
              <a:t> </a:t>
            </a:r>
            <a:r>
              <a:rPr lang="en-US" spc="-15" dirty="0" smtClean="0">
                <a:latin typeface="Calibri"/>
                <a:cs typeface="Calibri"/>
              </a:rPr>
              <a:t>affect </a:t>
            </a:r>
            <a:r>
              <a:rPr lang="en-US" dirty="0" smtClean="0">
                <a:latin typeface="Calibri"/>
                <a:cs typeface="Calibri"/>
              </a:rPr>
              <a:t>them</a:t>
            </a:r>
            <a:r>
              <a:rPr lang="en-US" spc="5" dirty="0" smtClean="0">
                <a:latin typeface="Calibri"/>
                <a:cs typeface="Calibri"/>
              </a:rPr>
              <a:t> </a:t>
            </a:r>
            <a:r>
              <a:rPr lang="en-US" spc="-10" dirty="0" smtClean="0">
                <a:latin typeface="Calibri"/>
                <a:cs typeface="Calibri"/>
              </a:rPr>
              <a:t>purely</a:t>
            </a:r>
            <a:r>
              <a:rPr lang="en-US" spc="5" dirty="0" smtClean="0">
                <a:latin typeface="Calibri"/>
                <a:cs typeface="Calibri"/>
              </a:rPr>
              <a:t> </a:t>
            </a:r>
            <a:r>
              <a:rPr lang="en-US" spc="-10" dirty="0" smtClean="0">
                <a:latin typeface="Calibri"/>
                <a:cs typeface="Calibri"/>
              </a:rPr>
              <a:t>by</a:t>
            </a:r>
            <a:r>
              <a:rPr lang="en-US" spc="5" dirty="0" smtClean="0">
                <a:latin typeface="Calibri"/>
                <a:cs typeface="Calibri"/>
              </a:rPr>
              <a:t> </a:t>
            </a:r>
            <a:r>
              <a:rPr lang="en-US" spc="-10" dirty="0" smtClean="0">
                <a:latin typeface="Calibri"/>
                <a:cs typeface="Calibri"/>
              </a:rPr>
              <a:t>automatic</a:t>
            </a:r>
            <a:r>
              <a:rPr lang="en-US" dirty="0" smtClean="0">
                <a:latin typeface="Calibri"/>
                <a:cs typeface="Calibri"/>
              </a:rPr>
              <a:t> means.</a:t>
            </a:r>
          </a:p>
          <a:p>
            <a:pPr marL="342900" lvl="0" indent="-342900" algn="l" rtl="0">
              <a:lnSpc>
                <a:spcPct val="100000"/>
              </a:lnSpc>
              <a:spcBef>
                <a:spcPts val="0"/>
              </a:spcBef>
              <a:spcAft>
                <a:spcPts val="0"/>
              </a:spcAft>
              <a:buSzPct val="79999"/>
              <a:buChar char="►"/>
            </a:pPr>
            <a:endParaRP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procedure for Data subject access</a:t>
            </a:r>
            <a:endParaRPr lang="en-US" dirty="0"/>
          </a:p>
        </p:txBody>
      </p:sp>
      <p:sp>
        <p:nvSpPr>
          <p:cNvPr id="5" name="Text Placeholder 4"/>
          <p:cNvSpPr>
            <a:spLocks noGrp="1"/>
          </p:cNvSpPr>
          <p:nvPr>
            <p:ph type="body" idx="2"/>
          </p:nvPr>
        </p:nvSpPr>
        <p:spPr>
          <a:xfrm>
            <a:off x="4745736" y="2160589"/>
            <a:ext cx="4928616" cy="3880773"/>
          </a:xfrm>
        </p:spPr>
        <p:txBody>
          <a:bodyPr/>
          <a:lstStyle/>
          <a:p>
            <a:pPr>
              <a:lnSpc>
                <a:spcPct val="150000"/>
              </a:lnSpc>
            </a:pPr>
            <a:r>
              <a:rPr lang="en-US" spc="-5" dirty="0" smtClean="0">
                <a:latin typeface="Calibri"/>
                <a:cs typeface="Calibri"/>
              </a:rPr>
              <a:t>The </a:t>
            </a:r>
            <a:r>
              <a:rPr lang="en-US" spc="-15" dirty="0" smtClean="0">
                <a:latin typeface="Calibri"/>
                <a:cs typeface="Calibri"/>
              </a:rPr>
              <a:t>steps</a:t>
            </a:r>
            <a:r>
              <a:rPr lang="en-US" spc="15" dirty="0" smtClean="0">
                <a:latin typeface="Calibri"/>
                <a:cs typeface="Calibri"/>
              </a:rPr>
              <a:t> </a:t>
            </a:r>
            <a:r>
              <a:rPr lang="en-US" spc="-5" dirty="0" smtClean="0">
                <a:latin typeface="Calibri"/>
                <a:cs typeface="Calibri"/>
              </a:rPr>
              <a:t>defined </a:t>
            </a:r>
            <a:r>
              <a:rPr lang="en-US" dirty="0" smtClean="0">
                <a:latin typeface="Calibri"/>
                <a:cs typeface="Calibri"/>
              </a:rPr>
              <a:t>in</a:t>
            </a:r>
            <a:r>
              <a:rPr lang="en-US" spc="15" dirty="0" smtClean="0">
                <a:latin typeface="Calibri"/>
                <a:cs typeface="Calibri"/>
              </a:rPr>
              <a:t> </a:t>
            </a:r>
            <a:r>
              <a:rPr lang="en-US" spc="-5" dirty="0" smtClean="0">
                <a:latin typeface="Calibri"/>
                <a:cs typeface="Calibri"/>
              </a:rPr>
              <a:t>this</a:t>
            </a:r>
            <a:r>
              <a:rPr lang="en-US" spc="10" dirty="0" smtClean="0">
                <a:latin typeface="Calibri"/>
                <a:cs typeface="Calibri"/>
              </a:rPr>
              <a:t> </a:t>
            </a:r>
            <a:r>
              <a:rPr lang="en-US" spc="-10" dirty="0" smtClean="0">
                <a:latin typeface="Calibri"/>
                <a:cs typeface="Calibri"/>
              </a:rPr>
              <a:t>diagram</a:t>
            </a:r>
            <a:r>
              <a:rPr lang="en-US" spc="5" dirty="0" smtClean="0">
                <a:latin typeface="Calibri"/>
                <a:cs typeface="Calibri"/>
              </a:rPr>
              <a:t> </a:t>
            </a:r>
            <a:r>
              <a:rPr lang="en-US" spc="-10" dirty="0" smtClean="0">
                <a:latin typeface="Calibri"/>
                <a:cs typeface="Calibri"/>
              </a:rPr>
              <a:t>could</a:t>
            </a:r>
            <a:r>
              <a:rPr lang="en-US" spc="10" dirty="0" smtClean="0">
                <a:latin typeface="Calibri"/>
                <a:cs typeface="Calibri"/>
              </a:rPr>
              <a:t> </a:t>
            </a:r>
            <a:r>
              <a:rPr lang="en-US" spc="-5" dirty="0" smtClean="0">
                <a:latin typeface="Calibri"/>
                <a:cs typeface="Calibri"/>
              </a:rPr>
              <a:t>be</a:t>
            </a:r>
            <a:r>
              <a:rPr lang="en-US" spc="15" dirty="0" smtClean="0">
                <a:latin typeface="Calibri"/>
                <a:cs typeface="Calibri"/>
              </a:rPr>
              <a:t> </a:t>
            </a:r>
            <a:r>
              <a:rPr lang="en-US" spc="-10" dirty="0" smtClean="0">
                <a:latin typeface="Calibri"/>
                <a:cs typeface="Calibri"/>
              </a:rPr>
              <a:t>stipulated</a:t>
            </a:r>
            <a:r>
              <a:rPr lang="en-US" spc="15" dirty="0" smtClean="0">
                <a:latin typeface="Calibri"/>
                <a:cs typeface="Calibri"/>
              </a:rPr>
              <a:t> </a:t>
            </a:r>
            <a:r>
              <a:rPr lang="en-US" spc="-5" dirty="0" smtClean="0">
                <a:latin typeface="Calibri"/>
                <a:cs typeface="Calibri"/>
              </a:rPr>
              <a:t>in</a:t>
            </a:r>
            <a:r>
              <a:rPr lang="en-US" spc="15" dirty="0" smtClean="0">
                <a:latin typeface="Calibri"/>
                <a:cs typeface="Calibri"/>
              </a:rPr>
              <a:t> </a:t>
            </a:r>
            <a:r>
              <a:rPr lang="en-US" dirty="0" smtClean="0">
                <a:latin typeface="Calibri"/>
                <a:cs typeface="Calibri"/>
              </a:rPr>
              <a:t>a </a:t>
            </a:r>
            <a:r>
              <a:rPr lang="en-US" spc="-10" dirty="0" smtClean="0">
                <a:latin typeface="Calibri"/>
                <a:cs typeface="Calibri"/>
              </a:rPr>
              <a:t>central</a:t>
            </a:r>
            <a:r>
              <a:rPr lang="en-US" spc="10" dirty="0" smtClean="0">
                <a:latin typeface="Calibri"/>
                <a:cs typeface="Calibri"/>
              </a:rPr>
              <a:t> </a:t>
            </a:r>
            <a:r>
              <a:rPr lang="en-US" spc="-20" dirty="0" smtClean="0">
                <a:latin typeface="Calibri"/>
                <a:cs typeface="Calibri"/>
              </a:rPr>
              <a:t>system </a:t>
            </a:r>
            <a:r>
              <a:rPr lang="en-US" spc="-390" dirty="0" smtClean="0">
                <a:latin typeface="Calibri"/>
                <a:cs typeface="Calibri"/>
              </a:rPr>
              <a:t> </a:t>
            </a:r>
            <a:r>
              <a:rPr lang="en-US" spc="-5" dirty="0" smtClean="0">
                <a:latin typeface="Calibri"/>
                <a:cs typeface="Calibri"/>
              </a:rPr>
              <a:t>that</a:t>
            </a:r>
            <a:r>
              <a:rPr lang="en-US" dirty="0" smtClean="0">
                <a:latin typeface="Calibri"/>
                <a:cs typeface="Calibri"/>
              </a:rPr>
              <a:t> </a:t>
            </a:r>
            <a:r>
              <a:rPr lang="en-US" spc="-5" dirty="0" smtClean="0">
                <a:latin typeface="Calibri"/>
                <a:cs typeface="Calibri"/>
              </a:rPr>
              <a:t>accepts</a:t>
            </a:r>
            <a:r>
              <a:rPr lang="en-US" spc="10" dirty="0" smtClean="0">
                <a:latin typeface="Calibri"/>
                <a:cs typeface="Calibri"/>
              </a:rPr>
              <a:t> </a:t>
            </a:r>
            <a:r>
              <a:rPr lang="en-US" dirty="0" smtClean="0">
                <a:latin typeface="Calibri"/>
                <a:cs typeface="Calibri"/>
              </a:rPr>
              <a:t>all</a:t>
            </a:r>
            <a:r>
              <a:rPr lang="en-US" spc="-5" dirty="0" smtClean="0">
                <a:latin typeface="Calibri"/>
                <a:cs typeface="Calibri"/>
              </a:rPr>
              <a:t> </a:t>
            </a:r>
            <a:r>
              <a:rPr lang="en-US" spc="-10" dirty="0" smtClean="0">
                <a:latin typeface="Calibri"/>
                <a:cs typeface="Calibri"/>
              </a:rPr>
              <a:t>requests</a:t>
            </a:r>
            <a:r>
              <a:rPr lang="en-US" dirty="0" smtClean="0">
                <a:latin typeface="Calibri"/>
                <a:cs typeface="Calibri"/>
              </a:rPr>
              <a:t> </a:t>
            </a:r>
            <a:r>
              <a:rPr lang="en-US" spc="-10" dirty="0" smtClean="0">
                <a:latin typeface="Calibri"/>
                <a:cs typeface="Calibri"/>
              </a:rPr>
              <a:t>from</a:t>
            </a:r>
            <a:r>
              <a:rPr lang="en-US" spc="-5" dirty="0" smtClean="0">
                <a:latin typeface="Calibri"/>
                <a:cs typeface="Calibri"/>
              </a:rPr>
              <a:t> </a:t>
            </a:r>
            <a:r>
              <a:rPr lang="en-US" spc="-15" dirty="0" smtClean="0">
                <a:latin typeface="Calibri"/>
                <a:cs typeface="Calibri"/>
              </a:rPr>
              <a:t>data</a:t>
            </a:r>
            <a:r>
              <a:rPr lang="en-US" spc="-5" dirty="0" smtClean="0">
                <a:latin typeface="Calibri"/>
                <a:cs typeface="Calibri"/>
              </a:rPr>
              <a:t> subjects</a:t>
            </a:r>
            <a:r>
              <a:rPr lang="en-US" spc="10" dirty="0" smtClean="0">
                <a:latin typeface="Calibri"/>
                <a:cs typeface="Calibri"/>
              </a:rPr>
              <a:t> </a:t>
            </a:r>
            <a:r>
              <a:rPr lang="en-US" spc="-5" dirty="0" smtClean="0">
                <a:latin typeface="Calibri"/>
                <a:cs typeface="Calibri"/>
              </a:rPr>
              <a:t>logs</a:t>
            </a:r>
            <a:r>
              <a:rPr lang="en-US" spc="5" dirty="0" smtClean="0">
                <a:latin typeface="Calibri"/>
                <a:cs typeface="Calibri"/>
              </a:rPr>
              <a:t> </a:t>
            </a:r>
            <a:r>
              <a:rPr lang="en-US" dirty="0" smtClean="0">
                <a:latin typeface="Calibri"/>
                <a:cs typeface="Calibri"/>
              </a:rPr>
              <a:t>them</a:t>
            </a:r>
            <a:r>
              <a:rPr lang="en-US" spc="5" dirty="0" smtClean="0">
                <a:latin typeface="Calibri"/>
                <a:cs typeface="Calibri"/>
              </a:rPr>
              <a:t> </a:t>
            </a:r>
            <a:r>
              <a:rPr lang="en-US" dirty="0" smtClean="0">
                <a:latin typeface="Calibri"/>
                <a:cs typeface="Calibri"/>
              </a:rPr>
              <a:t>and</a:t>
            </a:r>
            <a:r>
              <a:rPr lang="en-US" spc="10" dirty="0" smtClean="0">
                <a:latin typeface="Calibri"/>
                <a:cs typeface="Calibri"/>
              </a:rPr>
              <a:t> </a:t>
            </a:r>
            <a:r>
              <a:rPr lang="en-US" spc="-5" dirty="0" smtClean="0">
                <a:latin typeface="Calibri"/>
                <a:cs typeface="Calibri"/>
              </a:rPr>
              <a:t>ensures that </a:t>
            </a:r>
            <a:r>
              <a:rPr lang="en-US" spc="-395" dirty="0" smtClean="0">
                <a:latin typeface="Calibri"/>
                <a:cs typeface="Calibri"/>
              </a:rPr>
              <a:t> </a:t>
            </a:r>
            <a:r>
              <a:rPr lang="en-US" spc="-15" dirty="0" smtClean="0">
                <a:latin typeface="Calibri"/>
                <a:cs typeface="Calibri"/>
              </a:rPr>
              <a:t>Data</a:t>
            </a:r>
            <a:r>
              <a:rPr lang="en-US" spc="15" dirty="0" smtClean="0">
                <a:latin typeface="Calibri"/>
                <a:cs typeface="Calibri"/>
              </a:rPr>
              <a:t> </a:t>
            </a:r>
            <a:r>
              <a:rPr lang="en-US" spc="-15" dirty="0" smtClean="0">
                <a:latin typeface="Calibri"/>
                <a:cs typeface="Calibri"/>
              </a:rPr>
              <a:t>Controllers</a:t>
            </a:r>
            <a:r>
              <a:rPr lang="en-US" spc="20" dirty="0" smtClean="0">
                <a:latin typeface="Calibri"/>
                <a:cs typeface="Calibri"/>
              </a:rPr>
              <a:t> </a:t>
            </a:r>
            <a:r>
              <a:rPr lang="en-US" spc="-10" dirty="0" smtClean="0">
                <a:latin typeface="Calibri"/>
                <a:cs typeface="Calibri"/>
              </a:rPr>
              <a:t>receive</a:t>
            </a:r>
            <a:r>
              <a:rPr lang="en-US" spc="5" dirty="0" smtClean="0">
                <a:latin typeface="Calibri"/>
                <a:cs typeface="Calibri"/>
              </a:rPr>
              <a:t> </a:t>
            </a:r>
            <a:r>
              <a:rPr lang="en-US" dirty="0" smtClean="0">
                <a:latin typeface="Calibri"/>
                <a:cs typeface="Calibri"/>
              </a:rPr>
              <a:t>them</a:t>
            </a:r>
            <a:r>
              <a:rPr lang="en-US" spc="15" dirty="0" smtClean="0">
                <a:latin typeface="Calibri"/>
                <a:cs typeface="Calibri"/>
              </a:rPr>
              <a:t> </a:t>
            </a:r>
            <a:r>
              <a:rPr lang="en-US" dirty="0" smtClean="0">
                <a:latin typeface="Calibri"/>
                <a:cs typeface="Calibri"/>
              </a:rPr>
              <a:t>and</a:t>
            </a:r>
            <a:r>
              <a:rPr lang="en-US" spc="10" dirty="0" smtClean="0">
                <a:latin typeface="Calibri"/>
                <a:cs typeface="Calibri"/>
              </a:rPr>
              <a:t> </a:t>
            </a:r>
            <a:r>
              <a:rPr lang="en-US" spc="-5" dirty="0" smtClean="0">
                <a:latin typeface="Calibri"/>
                <a:cs typeface="Calibri"/>
              </a:rPr>
              <a:t>apply</a:t>
            </a:r>
            <a:r>
              <a:rPr lang="en-US" spc="10" dirty="0" smtClean="0">
                <a:latin typeface="Calibri"/>
                <a:cs typeface="Calibri"/>
              </a:rPr>
              <a:t> </a:t>
            </a:r>
            <a:r>
              <a:rPr lang="en-US" dirty="0" smtClean="0">
                <a:latin typeface="Calibri"/>
                <a:cs typeface="Calibri"/>
              </a:rPr>
              <a:t>the</a:t>
            </a:r>
            <a:r>
              <a:rPr lang="en-US" spc="5" dirty="0" smtClean="0">
                <a:latin typeface="Calibri"/>
                <a:cs typeface="Calibri"/>
              </a:rPr>
              <a:t> </a:t>
            </a:r>
            <a:r>
              <a:rPr lang="en-US" spc="-10" dirty="0" smtClean="0">
                <a:latin typeface="Calibri"/>
                <a:cs typeface="Calibri"/>
              </a:rPr>
              <a:t>prescribed</a:t>
            </a:r>
            <a:r>
              <a:rPr lang="en-US" spc="30" dirty="0" smtClean="0">
                <a:latin typeface="Calibri"/>
                <a:cs typeface="Calibri"/>
              </a:rPr>
              <a:t> </a:t>
            </a:r>
            <a:r>
              <a:rPr lang="en-US" spc="-10" dirty="0" smtClean="0">
                <a:latin typeface="Calibri"/>
                <a:cs typeface="Calibri"/>
              </a:rPr>
              <a:t>procedure</a:t>
            </a:r>
            <a:r>
              <a:rPr lang="en-US" spc="20" dirty="0" smtClean="0">
                <a:latin typeface="Calibri"/>
                <a:cs typeface="Calibri"/>
              </a:rPr>
              <a:t> </a:t>
            </a:r>
            <a:r>
              <a:rPr lang="en-US" dirty="0" smtClean="0">
                <a:latin typeface="Calibri"/>
                <a:cs typeface="Calibri"/>
              </a:rPr>
              <a:t>and </a:t>
            </a:r>
            <a:r>
              <a:rPr lang="en-US" spc="5" dirty="0" smtClean="0">
                <a:latin typeface="Calibri"/>
                <a:cs typeface="Calibri"/>
              </a:rPr>
              <a:t> </a:t>
            </a:r>
            <a:r>
              <a:rPr lang="en-US" spc="-10" dirty="0" smtClean="0">
                <a:latin typeface="Calibri"/>
                <a:cs typeface="Calibri"/>
              </a:rPr>
              <a:t>reply</a:t>
            </a:r>
            <a:r>
              <a:rPr lang="en-US" spc="10" dirty="0" smtClean="0">
                <a:latin typeface="Calibri"/>
                <a:cs typeface="Calibri"/>
              </a:rPr>
              <a:t> </a:t>
            </a:r>
            <a:r>
              <a:rPr lang="en-US" dirty="0" smtClean="0">
                <a:latin typeface="Calibri"/>
                <a:cs typeface="Calibri"/>
              </a:rPr>
              <a:t>as</a:t>
            </a:r>
            <a:r>
              <a:rPr lang="en-US" spc="-10" dirty="0" smtClean="0">
                <a:latin typeface="Calibri"/>
                <a:cs typeface="Calibri"/>
              </a:rPr>
              <a:t> required</a:t>
            </a:r>
            <a:r>
              <a:rPr lang="en-US" spc="25" dirty="0" smtClean="0">
                <a:latin typeface="Calibri"/>
                <a:cs typeface="Calibri"/>
              </a:rPr>
              <a:t> </a:t>
            </a:r>
            <a:r>
              <a:rPr lang="en-US" dirty="0" smtClean="0">
                <a:latin typeface="Calibri"/>
                <a:cs typeface="Calibri"/>
              </a:rPr>
              <a:t>and</a:t>
            </a:r>
            <a:r>
              <a:rPr lang="en-US" spc="5" dirty="0" smtClean="0">
                <a:latin typeface="Calibri"/>
                <a:cs typeface="Calibri"/>
              </a:rPr>
              <a:t> </a:t>
            </a:r>
            <a:r>
              <a:rPr lang="en-US" spc="-10" dirty="0" smtClean="0">
                <a:latin typeface="Calibri"/>
                <a:cs typeface="Calibri"/>
              </a:rPr>
              <a:t>expected</a:t>
            </a:r>
            <a:r>
              <a:rPr lang="en-US" spc="20" dirty="0" smtClean="0">
                <a:latin typeface="Calibri"/>
                <a:cs typeface="Calibri"/>
              </a:rPr>
              <a:t> </a:t>
            </a:r>
            <a:r>
              <a:rPr lang="en-US" dirty="0" smtClean="0">
                <a:latin typeface="Calibri"/>
                <a:cs typeface="Calibri"/>
              </a:rPr>
              <a:t>and</a:t>
            </a:r>
            <a:r>
              <a:rPr lang="en-US" spc="15" dirty="0" smtClean="0">
                <a:latin typeface="Calibri"/>
                <a:cs typeface="Calibri"/>
              </a:rPr>
              <a:t> </a:t>
            </a:r>
            <a:r>
              <a:rPr lang="en-US" spc="-5" dirty="0" smtClean="0">
                <a:latin typeface="Calibri"/>
                <a:cs typeface="Calibri"/>
              </a:rPr>
              <a:t>no</a:t>
            </a:r>
            <a:r>
              <a:rPr lang="en-US" spc="10" dirty="0" smtClean="0">
                <a:latin typeface="Calibri"/>
                <a:cs typeface="Calibri"/>
              </a:rPr>
              <a:t> </a:t>
            </a:r>
            <a:r>
              <a:rPr lang="en-US" spc="-10" dirty="0" smtClean="0">
                <a:latin typeface="Calibri"/>
                <a:cs typeface="Calibri"/>
              </a:rPr>
              <a:t>dispute</a:t>
            </a:r>
            <a:r>
              <a:rPr lang="en-US" spc="15" dirty="0" smtClean="0">
                <a:latin typeface="Calibri"/>
                <a:cs typeface="Calibri"/>
              </a:rPr>
              <a:t> </a:t>
            </a:r>
            <a:r>
              <a:rPr lang="en-US" spc="-10" dirty="0" smtClean="0">
                <a:latin typeface="Calibri"/>
                <a:cs typeface="Calibri"/>
              </a:rPr>
              <a:t>exists</a:t>
            </a:r>
            <a:r>
              <a:rPr lang="en-US" spc="-5" dirty="0" smtClean="0">
                <a:latin typeface="Calibri"/>
                <a:cs typeface="Calibri"/>
              </a:rPr>
              <a:t> </a:t>
            </a:r>
            <a:r>
              <a:rPr lang="en-US" spc="-15" dirty="0" smtClean="0">
                <a:latin typeface="Calibri"/>
                <a:cs typeface="Calibri"/>
              </a:rPr>
              <a:t>for</a:t>
            </a:r>
            <a:r>
              <a:rPr lang="en-US" spc="-5" dirty="0" smtClean="0">
                <a:latin typeface="Calibri"/>
                <a:cs typeface="Calibri"/>
              </a:rPr>
              <a:t> </a:t>
            </a:r>
            <a:r>
              <a:rPr lang="en-US" spc="-10" dirty="0" smtClean="0">
                <a:latin typeface="Calibri"/>
                <a:cs typeface="Calibri"/>
              </a:rPr>
              <a:t>lost</a:t>
            </a:r>
            <a:r>
              <a:rPr lang="en-US" spc="5" dirty="0" smtClean="0">
                <a:latin typeface="Calibri"/>
                <a:cs typeface="Calibri"/>
              </a:rPr>
              <a:t> </a:t>
            </a:r>
            <a:r>
              <a:rPr lang="en-US" spc="-5" dirty="0" smtClean="0">
                <a:latin typeface="Calibri"/>
                <a:cs typeface="Calibri"/>
              </a:rPr>
              <a:t>emails</a:t>
            </a:r>
            <a:r>
              <a:rPr lang="en-US" dirty="0" smtClean="0">
                <a:latin typeface="Calibri"/>
                <a:cs typeface="Calibri"/>
              </a:rPr>
              <a:t> </a:t>
            </a:r>
            <a:r>
              <a:rPr lang="en-US" spc="-15" dirty="0" smtClean="0">
                <a:latin typeface="Calibri"/>
                <a:cs typeface="Calibri"/>
              </a:rPr>
              <a:t>etc.</a:t>
            </a:r>
            <a:endParaRPr lang="en-US" dirty="0" smtClean="0">
              <a:latin typeface="Calibri"/>
              <a:cs typeface="Calibri"/>
            </a:endParaRPr>
          </a:p>
          <a:p>
            <a:pPr>
              <a:buNone/>
            </a:pPr>
            <a:endParaRPr lang="en-US" dirty="0"/>
          </a:p>
        </p:txBody>
      </p:sp>
      <p:pic>
        <p:nvPicPr>
          <p:cNvPr id="6" name="object 4"/>
          <p:cNvPicPr/>
          <p:nvPr/>
        </p:nvPicPr>
        <p:blipFill>
          <a:blip r:embed="rId2" cstate="print"/>
          <a:stretch>
            <a:fillRect/>
          </a:stretch>
        </p:blipFill>
        <p:spPr>
          <a:xfrm>
            <a:off x="1253880" y="1574697"/>
            <a:ext cx="2818129" cy="4597503"/>
          </a:xfrm>
          <a:prstGeom prst="rect">
            <a:avLst/>
          </a:prstGeo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Controversial provision with GDPR: The right to be forgotten or the right to  erasure</a:t>
            </a:r>
            <a:endParaRPr lang="en-US" dirty="0"/>
          </a:p>
        </p:txBody>
      </p:sp>
      <p:sp>
        <p:nvSpPr>
          <p:cNvPr id="3" name="Text Placeholder 2"/>
          <p:cNvSpPr>
            <a:spLocks noGrp="1"/>
          </p:cNvSpPr>
          <p:nvPr>
            <p:ph type="body" idx="1"/>
          </p:nvPr>
        </p:nvSpPr>
        <p:spPr>
          <a:xfrm>
            <a:off x="704766" y="1828800"/>
            <a:ext cx="9161610" cy="4334255"/>
          </a:xfrm>
        </p:spPr>
        <p:txBody>
          <a:bodyPr>
            <a:normAutofit fontScale="70000" lnSpcReduction="20000"/>
          </a:bodyPr>
          <a:lstStyle/>
          <a:p>
            <a:pPr>
              <a:lnSpc>
                <a:spcPct val="160000"/>
              </a:lnSpc>
              <a:tabLst>
                <a:tab pos="241300" algn="l"/>
                <a:tab pos="241935" algn="l"/>
              </a:tabLst>
            </a:pPr>
            <a:r>
              <a:rPr lang="en-US" sz="2100" spc="-5" dirty="0" smtClean="0">
                <a:latin typeface="Calibri"/>
                <a:cs typeface="Calibri"/>
              </a:rPr>
              <a:t>This rationale for this right has a noble motivation</a:t>
            </a:r>
          </a:p>
          <a:p>
            <a:pPr>
              <a:lnSpc>
                <a:spcPct val="160000"/>
              </a:lnSpc>
              <a:tabLst>
                <a:tab pos="241300" algn="l"/>
                <a:tab pos="241935" algn="l"/>
              </a:tabLst>
            </a:pPr>
            <a:r>
              <a:rPr lang="en-US" sz="2100" spc="-5" dirty="0" smtClean="0">
                <a:latin typeface="Calibri"/>
                <a:cs typeface="Calibri"/>
              </a:rPr>
              <a:t>The rationale is to allow a citizen to press restart</a:t>
            </a:r>
          </a:p>
          <a:p>
            <a:pPr>
              <a:lnSpc>
                <a:spcPct val="160000"/>
              </a:lnSpc>
              <a:tabLst>
                <a:tab pos="241300" algn="l"/>
                <a:tab pos="241935" algn="l"/>
              </a:tabLst>
            </a:pPr>
            <a:r>
              <a:rPr lang="en-US" sz="2100" spc="-5" dirty="0" smtClean="0">
                <a:latin typeface="Calibri"/>
                <a:cs typeface="Calibri"/>
              </a:rPr>
              <a:t>The rationale is to force erasure of past data, that </a:t>
            </a:r>
            <a:r>
              <a:rPr lang="en-US" sz="2100" spc="-5" dirty="0" err="1" smtClean="0">
                <a:latin typeface="Calibri"/>
                <a:cs typeface="Calibri"/>
              </a:rPr>
              <a:t>characterises</a:t>
            </a:r>
            <a:r>
              <a:rPr lang="en-US" sz="2100" spc="-5" dirty="0" smtClean="0">
                <a:latin typeface="Calibri"/>
                <a:cs typeface="Calibri"/>
              </a:rPr>
              <a:t> one’s past to be wiped out</a:t>
            </a:r>
          </a:p>
          <a:p>
            <a:pPr>
              <a:lnSpc>
                <a:spcPct val="160000"/>
              </a:lnSpc>
              <a:tabLst>
                <a:tab pos="241300" algn="l"/>
                <a:tab pos="241935" algn="l"/>
              </a:tabLst>
            </a:pPr>
            <a:r>
              <a:rPr lang="en-US" sz="2100" spc="-5" dirty="0" smtClean="0">
                <a:latin typeface="Calibri"/>
                <a:cs typeface="Calibri"/>
              </a:rPr>
              <a:t>Huge implications for Health records – anticipated to be decided at national level by member states define what is allowed  and what is not.</a:t>
            </a:r>
          </a:p>
          <a:p>
            <a:pPr>
              <a:lnSpc>
                <a:spcPct val="160000"/>
              </a:lnSpc>
              <a:tabLst>
                <a:tab pos="241300" algn="l"/>
                <a:tab pos="241935" algn="l"/>
              </a:tabLst>
            </a:pPr>
            <a:r>
              <a:rPr lang="en-US" sz="2100" spc="-5" dirty="0" smtClean="0">
                <a:latin typeface="Calibri"/>
                <a:cs typeface="Calibri"/>
              </a:rPr>
              <a:t>Very controversial – UK tried to exclude from GDPR all medical records – Working Group 29 was outraged. Even more with  Germany that tried to exclude from GDPR all records held by civil service</a:t>
            </a:r>
          </a:p>
          <a:p>
            <a:pPr>
              <a:lnSpc>
                <a:spcPct val="160000"/>
              </a:lnSpc>
              <a:tabLst>
                <a:tab pos="241300" algn="l"/>
                <a:tab pos="241935" algn="l"/>
              </a:tabLst>
            </a:pPr>
            <a:r>
              <a:rPr lang="en-US" sz="2200" spc="-5" dirty="0" smtClean="0">
                <a:latin typeface="Calibri"/>
                <a:cs typeface="Calibri"/>
              </a:rPr>
              <a:t>It is controversial as it is collides head on with the very desirable property of </a:t>
            </a:r>
            <a:r>
              <a:rPr lang="en-US" sz="2200" spc="-5" dirty="0" err="1" smtClean="0">
                <a:latin typeface="Calibri"/>
                <a:cs typeface="Calibri"/>
              </a:rPr>
              <a:t>Blockchain</a:t>
            </a:r>
            <a:r>
              <a:rPr lang="en-US" sz="2200" spc="-5" dirty="0" smtClean="0">
                <a:latin typeface="Calibri"/>
                <a:cs typeface="Calibri"/>
              </a:rPr>
              <a:t> – immutability - not able to change  a record or its contents.</a:t>
            </a:r>
          </a:p>
          <a:p>
            <a:pPr>
              <a:lnSpc>
                <a:spcPct val="160000"/>
              </a:lnSpc>
              <a:tabLst>
                <a:tab pos="241300" algn="l"/>
                <a:tab pos="241935" algn="l"/>
              </a:tabLst>
            </a:pPr>
            <a:r>
              <a:rPr lang="en-US" sz="2200" spc="-5" dirty="0" smtClean="0">
                <a:latin typeface="Calibri"/>
                <a:cs typeface="Calibri"/>
              </a:rPr>
              <a:t>A problem that is been looked up and some solutions are found – research ones not used in real life situations.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2"/>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r>
              <a:rPr lang="en-US" dirty="0" smtClean="0"/>
              <a:t>Why we need privacy</a:t>
            </a:r>
            <a:r>
              <a:rPr lang="en-US" dirty="0" smtClean="0"/>
              <a:t>?</a:t>
            </a:r>
            <a:endParaRPr lang="en-US" dirty="0"/>
          </a:p>
        </p:txBody>
      </p:sp>
      <p:sp>
        <p:nvSpPr>
          <p:cNvPr id="167" name="Google Shape;167;p2"/>
          <p:cNvSpPr txBox="1">
            <a:spLocks noGrp="1"/>
          </p:cNvSpPr>
          <p:nvPr>
            <p:ph type="body" idx="1"/>
          </p:nvPr>
        </p:nvSpPr>
        <p:spPr>
          <a:xfrm>
            <a:off x="677334" y="2160589"/>
            <a:ext cx="8596668" cy="3993323"/>
          </a:xfrm>
          <a:prstGeom prst="rect">
            <a:avLst/>
          </a:prstGeom>
          <a:noFill/>
          <a:ln>
            <a:noFill/>
          </a:ln>
        </p:spPr>
        <p:txBody>
          <a:bodyPr spcFirstLastPara="1" wrap="square" lIns="91425" tIns="45700" rIns="91425" bIns="45700" anchor="t" anchorCtr="0">
            <a:normAutofit/>
          </a:bodyPr>
          <a:lstStyle/>
          <a:p>
            <a:pPr marL="241300" indent="-229235">
              <a:spcBef>
                <a:spcPts val="905"/>
              </a:spcBef>
              <a:buFont typeface="Arial"/>
              <a:buChar char="•"/>
              <a:tabLst>
                <a:tab pos="241300" algn="l"/>
                <a:tab pos="241935" algn="l"/>
              </a:tabLst>
            </a:pPr>
            <a:r>
              <a:rPr lang="en-US" sz="1600" spc="-5" dirty="0" smtClean="0">
                <a:latin typeface="Calibri Light"/>
                <a:cs typeface="Calibri Light"/>
              </a:rPr>
              <a:t>Do</a:t>
            </a:r>
            <a:r>
              <a:rPr lang="en-US" sz="1600" spc="-15" dirty="0" smtClean="0">
                <a:latin typeface="Calibri Light"/>
                <a:cs typeface="Calibri Light"/>
              </a:rPr>
              <a:t> </a:t>
            </a:r>
            <a:r>
              <a:rPr lang="en-US" sz="1600" spc="-10" dirty="0" smtClean="0">
                <a:latin typeface="Calibri Light"/>
                <a:cs typeface="Calibri Light"/>
              </a:rPr>
              <a:t>we</a:t>
            </a:r>
            <a:r>
              <a:rPr lang="en-US" sz="1600" spc="-30" dirty="0" smtClean="0">
                <a:latin typeface="Calibri Light"/>
                <a:cs typeface="Calibri Light"/>
              </a:rPr>
              <a:t> </a:t>
            </a:r>
            <a:r>
              <a:rPr lang="en-US" sz="1600" spc="-5" dirty="0" smtClean="0">
                <a:latin typeface="Calibri Light"/>
                <a:cs typeface="Calibri Light"/>
              </a:rPr>
              <a:t>need</a:t>
            </a:r>
            <a:r>
              <a:rPr lang="en-US" sz="1600" dirty="0" smtClean="0">
                <a:latin typeface="Calibri Light"/>
                <a:cs typeface="Calibri Light"/>
              </a:rPr>
              <a:t> </a:t>
            </a:r>
            <a:r>
              <a:rPr lang="en-US" sz="1600" spc="-5" dirty="0" smtClean="0">
                <a:latin typeface="Calibri Light"/>
                <a:cs typeface="Calibri Light"/>
              </a:rPr>
              <a:t>privacy?</a:t>
            </a:r>
            <a:endParaRPr lang="en-US" sz="1600" dirty="0" smtClean="0">
              <a:latin typeface="Calibri Light"/>
              <a:cs typeface="Calibri Light"/>
            </a:endParaRPr>
          </a:p>
          <a:p>
            <a:pPr marL="241300" indent="-229235">
              <a:spcBef>
                <a:spcPts val="810"/>
              </a:spcBef>
              <a:buFont typeface="Arial"/>
              <a:buChar char="•"/>
              <a:tabLst>
                <a:tab pos="241300" algn="l"/>
                <a:tab pos="241935" algn="l"/>
              </a:tabLst>
            </a:pPr>
            <a:r>
              <a:rPr lang="en-US" sz="1600" spc="-15" dirty="0" smtClean="0">
                <a:latin typeface="Calibri Light"/>
                <a:cs typeface="Calibri Light"/>
              </a:rPr>
              <a:t>How</a:t>
            </a:r>
            <a:r>
              <a:rPr lang="en-US" sz="1600" dirty="0" smtClean="0">
                <a:latin typeface="Calibri Light"/>
                <a:cs typeface="Calibri Light"/>
              </a:rPr>
              <a:t> </a:t>
            </a:r>
            <a:r>
              <a:rPr lang="en-US" sz="1600" spc="-5" dirty="0" smtClean="0">
                <a:latin typeface="Calibri Light"/>
                <a:cs typeface="Calibri Light"/>
              </a:rPr>
              <a:t>is</a:t>
            </a:r>
            <a:r>
              <a:rPr lang="en-US" sz="1600" spc="10" dirty="0" smtClean="0">
                <a:latin typeface="Calibri Light"/>
                <a:cs typeface="Calibri Light"/>
              </a:rPr>
              <a:t> </a:t>
            </a:r>
            <a:r>
              <a:rPr lang="en-US" sz="1600" spc="-5" dirty="0" smtClean="0">
                <a:latin typeface="Calibri Light"/>
                <a:cs typeface="Calibri Light"/>
              </a:rPr>
              <a:t>privacy</a:t>
            </a:r>
            <a:r>
              <a:rPr lang="en-US" sz="1600" spc="-30" dirty="0" smtClean="0">
                <a:latin typeface="Calibri Light"/>
                <a:cs typeface="Calibri Light"/>
              </a:rPr>
              <a:t> </a:t>
            </a:r>
            <a:r>
              <a:rPr lang="en-US" sz="1600" spc="-5" dirty="0" smtClean="0">
                <a:latin typeface="Calibri Light"/>
                <a:cs typeface="Calibri Light"/>
              </a:rPr>
              <a:t>been</a:t>
            </a:r>
            <a:r>
              <a:rPr lang="en-US" sz="1600" spc="5" dirty="0" smtClean="0">
                <a:latin typeface="Calibri Light"/>
                <a:cs typeface="Calibri Light"/>
              </a:rPr>
              <a:t> </a:t>
            </a:r>
            <a:r>
              <a:rPr lang="en-US" sz="1600" spc="-15" dirty="0" smtClean="0">
                <a:latin typeface="Calibri Light"/>
                <a:cs typeface="Calibri Light"/>
              </a:rPr>
              <a:t>understood?</a:t>
            </a:r>
            <a:endParaRPr lang="en-US" sz="1600" dirty="0" smtClean="0">
              <a:latin typeface="Calibri Light"/>
              <a:cs typeface="Calibri Light"/>
            </a:endParaRPr>
          </a:p>
          <a:p>
            <a:pPr marL="241300" indent="-229235">
              <a:spcBef>
                <a:spcPts val="815"/>
              </a:spcBef>
              <a:buFont typeface="Arial"/>
              <a:buChar char="•"/>
              <a:tabLst>
                <a:tab pos="241300" algn="l"/>
                <a:tab pos="241935" algn="l"/>
              </a:tabLst>
            </a:pPr>
            <a:r>
              <a:rPr lang="en-US" sz="1600" spc="-10" dirty="0" smtClean="0">
                <a:latin typeface="Calibri Light"/>
                <a:cs typeface="Calibri Light"/>
              </a:rPr>
              <a:t>Can</a:t>
            </a:r>
            <a:r>
              <a:rPr lang="en-US" sz="1600" spc="10" dirty="0" smtClean="0">
                <a:latin typeface="Calibri Light"/>
                <a:cs typeface="Calibri Light"/>
              </a:rPr>
              <a:t> </a:t>
            </a:r>
            <a:r>
              <a:rPr lang="en-US" sz="1600" spc="-10" dirty="0" smtClean="0">
                <a:latin typeface="Calibri Light"/>
                <a:cs typeface="Calibri Light"/>
              </a:rPr>
              <a:t>we</a:t>
            </a:r>
            <a:r>
              <a:rPr lang="en-US" sz="1600" dirty="0" smtClean="0">
                <a:latin typeface="Calibri Light"/>
                <a:cs typeface="Calibri Light"/>
              </a:rPr>
              <a:t> </a:t>
            </a:r>
            <a:r>
              <a:rPr lang="en-US" sz="1600" spc="-10" dirty="0" smtClean="0">
                <a:latin typeface="Calibri Light"/>
                <a:cs typeface="Calibri Light"/>
              </a:rPr>
              <a:t>use</a:t>
            </a:r>
            <a:r>
              <a:rPr lang="en-US" sz="1600" spc="10" dirty="0" smtClean="0">
                <a:latin typeface="Calibri Light"/>
                <a:cs typeface="Calibri Light"/>
              </a:rPr>
              <a:t> </a:t>
            </a:r>
            <a:r>
              <a:rPr lang="en-US" sz="1600" spc="-5" dirty="0" smtClean="0">
                <a:latin typeface="Calibri Light"/>
                <a:cs typeface="Calibri Light"/>
              </a:rPr>
              <a:t>privacy</a:t>
            </a:r>
            <a:r>
              <a:rPr lang="en-US" sz="1600" spc="-15" dirty="0" smtClean="0">
                <a:latin typeface="Calibri Light"/>
                <a:cs typeface="Calibri Light"/>
              </a:rPr>
              <a:t> </a:t>
            </a:r>
            <a:r>
              <a:rPr lang="en-US" sz="1600" spc="-10" dirty="0" smtClean="0">
                <a:latin typeface="Calibri Light"/>
                <a:cs typeface="Calibri Light"/>
              </a:rPr>
              <a:t>to deter</a:t>
            </a:r>
            <a:r>
              <a:rPr lang="en-US" sz="1600" spc="5" dirty="0" smtClean="0">
                <a:latin typeface="Calibri Light"/>
                <a:cs typeface="Calibri Light"/>
              </a:rPr>
              <a:t> </a:t>
            </a:r>
            <a:r>
              <a:rPr lang="en-US" sz="1600" dirty="0" smtClean="0">
                <a:latin typeface="Calibri Light"/>
                <a:cs typeface="Calibri Light"/>
              </a:rPr>
              <a:t>access</a:t>
            </a:r>
            <a:r>
              <a:rPr lang="en-US" sz="1600" spc="-15" dirty="0" smtClean="0">
                <a:latin typeface="Calibri Light"/>
                <a:cs typeface="Calibri Light"/>
              </a:rPr>
              <a:t> for</a:t>
            </a:r>
            <a:r>
              <a:rPr lang="en-US" sz="1600" spc="-5" dirty="0" smtClean="0">
                <a:latin typeface="Calibri Light"/>
                <a:cs typeface="Calibri Light"/>
              </a:rPr>
              <a:t> </a:t>
            </a:r>
            <a:r>
              <a:rPr lang="en-US" sz="1600" spc="-10" dirty="0" smtClean="0">
                <a:latin typeface="Calibri Light"/>
                <a:cs typeface="Calibri Light"/>
              </a:rPr>
              <a:t>legitimate reasons?</a:t>
            </a:r>
            <a:endParaRPr lang="en-US" sz="1600" dirty="0" smtClean="0">
              <a:latin typeface="Calibri Light"/>
              <a:cs typeface="Calibri Light"/>
            </a:endParaRPr>
          </a:p>
          <a:p>
            <a:pPr marL="241300" indent="-229235">
              <a:spcBef>
                <a:spcPts val="805"/>
              </a:spcBef>
              <a:buFont typeface="Arial"/>
              <a:buChar char="•"/>
              <a:tabLst>
                <a:tab pos="241300" algn="l"/>
                <a:tab pos="241935" algn="l"/>
              </a:tabLst>
            </a:pPr>
            <a:r>
              <a:rPr lang="en-US" sz="1600" spc="-15" dirty="0" smtClean="0">
                <a:latin typeface="Calibri Light"/>
                <a:cs typeface="Calibri Light"/>
              </a:rPr>
              <a:t>Are</a:t>
            </a:r>
            <a:r>
              <a:rPr lang="en-US" sz="1600" dirty="0" smtClean="0">
                <a:latin typeface="Calibri Light"/>
                <a:cs typeface="Calibri Light"/>
              </a:rPr>
              <a:t> </a:t>
            </a:r>
            <a:r>
              <a:rPr lang="en-US" sz="1600" spc="-10" dirty="0" smtClean="0">
                <a:latin typeface="Calibri Light"/>
                <a:cs typeface="Calibri Light"/>
              </a:rPr>
              <a:t>there</a:t>
            </a:r>
            <a:r>
              <a:rPr lang="en-US" sz="1600" dirty="0" smtClean="0">
                <a:latin typeface="Calibri Light"/>
                <a:cs typeface="Calibri Light"/>
              </a:rPr>
              <a:t> </a:t>
            </a:r>
            <a:r>
              <a:rPr lang="en-US" sz="1600" spc="-10" dirty="0" smtClean="0">
                <a:latin typeface="Calibri Light"/>
                <a:cs typeface="Calibri Light"/>
              </a:rPr>
              <a:t>legitimate</a:t>
            </a:r>
            <a:r>
              <a:rPr lang="en-US" sz="1600" spc="-5" dirty="0" smtClean="0">
                <a:latin typeface="Calibri Light"/>
                <a:cs typeface="Calibri Light"/>
              </a:rPr>
              <a:t> </a:t>
            </a:r>
            <a:r>
              <a:rPr lang="en-US" sz="1600" spc="-10" dirty="0" smtClean="0">
                <a:latin typeface="Calibri Light"/>
                <a:cs typeface="Calibri Light"/>
              </a:rPr>
              <a:t>reasons</a:t>
            </a:r>
            <a:r>
              <a:rPr lang="en-US" sz="1600" spc="35" dirty="0" smtClean="0">
                <a:latin typeface="Calibri Light"/>
                <a:cs typeface="Calibri Light"/>
              </a:rPr>
              <a:t> </a:t>
            </a:r>
            <a:r>
              <a:rPr lang="en-US" sz="1600" spc="-15" dirty="0" smtClean="0">
                <a:latin typeface="Calibri Light"/>
                <a:cs typeface="Calibri Light"/>
              </a:rPr>
              <a:t>for</a:t>
            </a:r>
            <a:r>
              <a:rPr lang="en-US" sz="1600" dirty="0" smtClean="0">
                <a:latin typeface="Calibri Light"/>
                <a:cs typeface="Calibri Light"/>
              </a:rPr>
              <a:t> </a:t>
            </a:r>
            <a:r>
              <a:rPr lang="en-US" sz="1600" spc="-5" dirty="0" smtClean="0">
                <a:latin typeface="Calibri Light"/>
                <a:cs typeface="Calibri Light"/>
              </a:rPr>
              <a:t>collecting</a:t>
            </a:r>
            <a:r>
              <a:rPr lang="en-US" sz="1600" spc="-10" dirty="0" smtClean="0">
                <a:latin typeface="Calibri Light"/>
                <a:cs typeface="Calibri Light"/>
              </a:rPr>
              <a:t> </a:t>
            </a:r>
            <a:r>
              <a:rPr lang="en-US" sz="1600" spc="-15" dirty="0" smtClean="0">
                <a:latin typeface="Calibri Light"/>
                <a:cs typeface="Calibri Light"/>
              </a:rPr>
              <a:t>data</a:t>
            </a:r>
            <a:r>
              <a:rPr lang="en-US" sz="1600" dirty="0" smtClean="0">
                <a:latin typeface="Calibri Light"/>
                <a:cs typeface="Calibri Light"/>
              </a:rPr>
              <a:t> </a:t>
            </a:r>
            <a:r>
              <a:rPr lang="en-US" sz="1600" spc="-5" dirty="0" smtClean="0">
                <a:latin typeface="Calibri Light"/>
                <a:cs typeface="Calibri Light"/>
              </a:rPr>
              <a:t>and</a:t>
            </a:r>
            <a:r>
              <a:rPr lang="en-US" sz="1600" spc="15" dirty="0" smtClean="0">
                <a:latin typeface="Calibri Light"/>
                <a:cs typeface="Calibri Light"/>
              </a:rPr>
              <a:t> </a:t>
            </a:r>
            <a:r>
              <a:rPr lang="en-US" sz="1600" spc="-10" dirty="0" smtClean="0">
                <a:latin typeface="Calibri Light"/>
                <a:cs typeface="Calibri Light"/>
              </a:rPr>
              <a:t>processing</a:t>
            </a:r>
            <a:r>
              <a:rPr lang="en-US" sz="1600" spc="45" dirty="0" smtClean="0">
                <a:latin typeface="Calibri Light"/>
                <a:cs typeface="Calibri Light"/>
              </a:rPr>
              <a:t> </a:t>
            </a:r>
            <a:r>
              <a:rPr lang="en-US" sz="1600" spc="-10" dirty="0" smtClean="0">
                <a:latin typeface="Calibri Light"/>
                <a:cs typeface="Calibri Light"/>
              </a:rPr>
              <a:t>data?</a:t>
            </a:r>
            <a:endParaRPr lang="en-US" sz="1600" dirty="0" smtClean="0">
              <a:latin typeface="Calibri Light"/>
              <a:cs typeface="Calibri Light"/>
            </a:endParaRPr>
          </a:p>
          <a:p>
            <a:pPr marL="241300" indent="-229235">
              <a:spcBef>
                <a:spcPts val="800"/>
              </a:spcBef>
              <a:buFont typeface="Arial"/>
              <a:buChar char="•"/>
              <a:tabLst>
                <a:tab pos="241300" algn="l"/>
                <a:tab pos="241935" algn="l"/>
              </a:tabLst>
            </a:pPr>
            <a:r>
              <a:rPr lang="en-US" sz="1600" spc="-10" dirty="0" smtClean="0">
                <a:latin typeface="Calibri Light"/>
                <a:cs typeface="Calibri Light"/>
              </a:rPr>
              <a:t>What</a:t>
            </a:r>
            <a:r>
              <a:rPr lang="en-US" sz="1600" dirty="0" smtClean="0">
                <a:latin typeface="Calibri Light"/>
                <a:cs typeface="Calibri Light"/>
              </a:rPr>
              <a:t> </a:t>
            </a:r>
            <a:r>
              <a:rPr lang="en-US" sz="1600" spc="-10" dirty="0" smtClean="0">
                <a:latin typeface="Calibri Light"/>
                <a:cs typeface="Calibri Light"/>
              </a:rPr>
              <a:t>could</a:t>
            </a:r>
            <a:r>
              <a:rPr lang="en-US" sz="1600" spc="-5" dirty="0" smtClean="0">
                <a:latin typeface="Calibri Light"/>
                <a:cs typeface="Calibri Light"/>
              </a:rPr>
              <a:t> be</a:t>
            </a:r>
            <a:r>
              <a:rPr lang="en-US" sz="1600" dirty="0" smtClean="0">
                <a:latin typeface="Calibri Light"/>
                <a:cs typeface="Calibri Light"/>
              </a:rPr>
              <a:t> </a:t>
            </a:r>
            <a:r>
              <a:rPr lang="en-US" sz="1600" spc="-5" dirty="0" smtClean="0">
                <a:latin typeface="Calibri Light"/>
                <a:cs typeface="Calibri Light"/>
              </a:rPr>
              <a:t>such</a:t>
            </a:r>
            <a:r>
              <a:rPr lang="en-US" sz="1600" spc="15" dirty="0" smtClean="0">
                <a:latin typeface="Calibri Light"/>
                <a:cs typeface="Calibri Light"/>
              </a:rPr>
              <a:t> </a:t>
            </a:r>
            <a:r>
              <a:rPr lang="en-US" sz="1600" spc="-10" dirty="0" smtClean="0">
                <a:latin typeface="Calibri Light"/>
                <a:cs typeface="Calibri Light"/>
              </a:rPr>
              <a:t>reasons?</a:t>
            </a:r>
            <a:endParaRPr lang="en-US" sz="1600" dirty="0" smtClean="0">
              <a:latin typeface="Calibri Light"/>
              <a:cs typeface="Calibri Light"/>
            </a:endParaRPr>
          </a:p>
          <a:p>
            <a:pPr>
              <a:buFont typeface="Arial"/>
              <a:buChar char="•"/>
            </a:pPr>
            <a:endParaRPr lang="en-US" dirty="0" smtClean="0">
              <a:latin typeface="Calibri Light"/>
              <a:cs typeface="Calibri Light"/>
            </a:endParaRPr>
          </a:p>
          <a:p>
            <a:pPr marL="241300" indent="-229235">
              <a:spcBef>
                <a:spcPts val="1345"/>
              </a:spcBef>
              <a:buFont typeface="Arial"/>
              <a:buChar char="•"/>
              <a:tabLst>
                <a:tab pos="241300" algn="l"/>
                <a:tab pos="241935" algn="l"/>
              </a:tabLst>
            </a:pPr>
            <a:r>
              <a:rPr lang="en-US" sz="1600" spc="-5" dirty="0" smtClean="0">
                <a:latin typeface="Calibri Light"/>
                <a:cs typeface="Calibri Light"/>
              </a:rPr>
              <a:t>Look</a:t>
            </a:r>
            <a:r>
              <a:rPr lang="en-US" sz="1600" dirty="0" smtClean="0">
                <a:latin typeface="Calibri Light"/>
                <a:cs typeface="Calibri Light"/>
              </a:rPr>
              <a:t> </a:t>
            </a:r>
            <a:r>
              <a:rPr lang="en-US" sz="1600" spc="-10" dirty="0" smtClean="0">
                <a:latin typeface="Calibri Light"/>
                <a:cs typeface="Calibri Light"/>
              </a:rPr>
              <a:t>at</a:t>
            </a:r>
            <a:r>
              <a:rPr lang="en-US" sz="1600" dirty="0" smtClean="0">
                <a:latin typeface="Calibri Light"/>
                <a:cs typeface="Calibri Light"/>
              </a:rPr>
              <a:t> </a:t>
            </a:r>
            <a:r>
              <a:rPr lang="en-US" sz="1600" spc="-10" dirty="0" smtClean="0">
                <a:latin typeface="Calibri Light"/>
                <a:cs typeface="Calibri Light"/>
              </a:rPr>
              <a:t>work</a:t>
            </a:r>
            <a:r>
              <a:rPr lang="en-US" sz="1600" spc="-20" dirty="0" smtClean="0">
                <a:latin typeface="Calibri Light"/>
                <a:cs typeface="Calibri Light"/>
              </a:rPr>
              <a:t> </a:t>
            </a:r>
            <a:r>
              <a:rPr lang="en-US" sz="1600" spc="-5" dirty="0" smtClean="0">
                <a:latin typeface="Calibri Light"/>
                <a:cs typeface="Calibri Light"/>
              </a:rPr>
              <a:t>of</a:t>
            </a:r>
            <a:r>
              <a:rPr lang="en-US" sz="1600" spc="10" dirty="0" smtClean="0">
                <a:latin typeface="Calibri Light"/>
                <a:cs typeface="Calibri Light"/>
              </a:rPr>
              <a:t> </a:t>
            </a:r>
            <a:r>
              <a:rPr lang="en-US" sz="1600" spc="-15" dirty="0" smtClean="0">
                <a:latin typeface="Calibri Light"/>
                <a:cs typeface="Calibri Light"/>
              </a:rPr>
              <a:t>Prof</a:t>
            </a:r>
            <a:r>
              <a:rPr lang="en-US" sz="1600" spc="-5" dirty="0" smtClean="0">
                <a:latin typeface="Calibri Light"/>
                <a:cs typeface="Calibri Light"/>
              </a:rPr>
              <a:t> </a:t>
            </a:r>
            <a:r>
              <a:rPr lang="en-US" sz="1600" spc="-10" dirty="0" err="1" smtClean="0">
                <a:latin typeface="Calibri Light"/>
                <a:cs typeface="Calibri Light"/>
              </a:rPr>
              <a:t>Shoshana</a:t>
            </a:r>
            <a:r>
              <a:rPr lang="en-US" sz="1600" spc="50" dirty="0" smtClean="0">
                <a:latin typeface="Calibri Light"/>
                <a:cs typeface="Calibri Light"/>
              </a:rPr>
              <a:t> </a:t>
            </a:r>
            <a:r>
              <a:rPr lang="en-US" sz="1600" spc="-10" dirty="0" err="1" smtClean="0">
                <a:latin typeface="Calibri Light"/>
                <a:cs typeface="Calibri Light"/>
              </a:rPr>
              <a:t>Zuboff</a:t>
            </a:r>
            <a:endParaRPr lang="en-US" sz="1600" dirty="0" smtClean="0">
              <a:latin typeface="Calibri Light"/>
              <a:cs typeface="Calibri Light"/>
            </a:endParaRPr>
          </a:p>
          <a:p>
            <a:pPr marL="698500" lvl="1" indent="-229235">
              <a:spcBef>
                <a:spcPts val="315"/>
              </a:spcBef>
              <a:buFont typeface="Arial"/>
              <a:buChar char="•"/>
              <a:tabLst>
                <a:tab pos="698500" algn="l"/>
                <a:tab pos="699135" algn="l"/>
              </a:tabLst>
            </a:pPr>
            <a:r>
              <a:rPr lang="en-US" dirty="0" smtClean="0">
                <a:latin typeface="Calibri Light"/>
                <a:cs typeface="Calibri Light"/>
              </a:rPr>
              <a:t>In</a:t>
            </a:r>
            <a:r>
              <a:rPr lang="en-US" spc="-45" dirty="0" smtClean="0">
                <a:latin typeface="Calibri Light"/>
                <a:cs typeface="Calibri Light"/>
              </a:rPr>
              <a:t> </a:t>
            </a:r>
            <a:r>
              <a:rPr lang="en-US" spc="-5" dirty="0" smtClean="0">
                <a:latin typeface="Calibri Light"/>
                <a:cs typeface="Calibri Light"/>
              </a:rPr>
              <a:t>the</a:t>
            </a:r>
            <a:r>
              <a:rPr lang="en-US" spc="-60" dirty="0" smtClean="0">
                <a:latin typeface="Calibri Light"/>
                <a:cs typeface="Calibri Light"/>
              </a:rPr>
              <a:t> </a:t>
            </a:r>
            <a:r>
              <a:rPr lang="en-US" spc="-15" dirty="0" smtClean="0">
                <a:latin typeface="Calibri Light"/>
                <a:cs typeface="Calibri Light"/>
              </a:rPr>
              <a:t>Age</a:t>
            </a:r>
            <a:r>
              <a:rPr lang="en-US" spc="-35" dirty="0" smtClean="0">
                <a:latin typeface="Calibri Light"/>
                <a:cs typeface="Calibri Light"/>
              </a:rPr>
              <a:t> </a:t>
            </a:r>
            <a:r>
              <a:rPr lang="en-US" spc="-5" dirty="0" smtClean="0">
                <a:latin typeface="Calibri Light"/>
                <a:cs typeface="Calibri Light"/>
              </a:rPr>
              <a:t>of</a:t>
            </a:r>
            <a:r>
              <a:rPr lang="en-US" spc="-25" dirty="0" smtClean="0">
                <a:latin typeface="Calibri Light"/>
                <a:cs typeface="Calibri Light"/>
              </a:rPr>
              <a:t> </a:t>
            </a:r>
            <a:r>
              <a:rPr lang="en-US" spc="-5" dirty="0" smtClean="0">
                <a:latin typeface="Calibri Light"/>
                <a:cs typeface="Calibri Light"/>
              </a:rPr>
              <a:t>the</a:t>
            </a:r>
            <a:r>
              <a:rPr lang="en-US" spc="-65" dirty="0" smtClean="0">
                <a:latin typeface="Calibri Light"/>
                <a:cs typeface="Calibri Light"/>
              </a:rPr>
              <a:t> </a:t>
            </a:r>
            <a:r>
              <a:rPr lang="en-US" spc="-10" dirty="0" smtClean="0">
                <a:latin typeface="Calibri Light"/>
                <a:cs typeface="Calibri Light"/>
              </a:rPr>
              <a:t>Smart</a:t>
            </a:r>
            <a:r>
              <a:rPr lang="en-US" spc="-60" dirty="0" smtClean="0">
                <a:latin typeface="Calibri Light"/>
                <a:cs typeface="Calibri Light"/>
              </a:rPr>
              <a:t> </a:t>
            </a:r>
            <a:r>
              <a:rPr lang="en-US" spc="-15" dirty="0" smtClean="0">
                <a:latin typeface="Calibri Light"/>
                <a:cs typeface="Calibri Light"/>
              </a:rPr>
              <a:t>Machine</a:t>
            </a:r>
            <a:r>
              <a:rPr lang="en-US" spc="-70" dirty="0" smtClean="0">
                <a:latin typeface="Calibri Light"/>
                <a:cs typeface="Calibri Light"/>
              </a:rPr>
              <a:t> </a:t>
            </a:r>
            <a:r>
              <a:rPr lang="en-US" spc="-10" dirty="0" smtClean="0">
                <a:latin typeface="Calibri Light"/>
                <a:cs typeface="Calibri Light"/>
              </a:rPr>
              <a:t>1988</a:t>
            </a:r>
            <a:endParaRPr lang="en-US" dirty="0" smtClean="0">
              <a:latin typeface="Calibri Light"/>
              <a:cs typeface="Calibri Light"/>
            </a:endParaRPr>
          </a:p>
          <a:p>
            <a:pPr marL="698500" lvl="1" indent="-229235">
              <a:spcBef>
                <a:spcPts val="300"/>
              </a:spcBef>
              <a:buFont typeface="Arial"/>
              <a:buChar char="•"/>
              <a:tabLst>
                <a:tab pos="698500" algn="l"/>
                <a:tab pos="699135" algn="l"/>
              </a:tabLst>
            </a:pPr>
            <a:r>
              <a:rPr lang="en-US" spc="-5" dirty="0" smtClean="0">
                <a:latin typeface="Calibri Light"/>
                <a:cs typeface="Calibri Light"/>
              </a:rPr>
              <a:t>The</a:t>
            </a:r>
            <a:r>
              <a:rPr lang="en-US" spc="-50" dirty="0" smtClean="0">
                <a:latin typeface="Calibri Light"/>
                <a:cs typeface="Calibri Light"/>
              </a:rPr>
              <a:t> </a:t>
            </a:r>
            <a:r>
              <a:rPr lang="en-US" spc="-10" dirty="0" smtClean="0">
                <a:latin typeface="Calibri Light"/>
                <a:cs typeface="Calibri Light"/>
              </a:rPr>
              <a:t>Age</a:t>
            </a:r>
            <a:r>
              <a:rPr lang="en-US" spc="-45" dirty="0" smtClean="0">
                <a:latin typeface="Calibri Light"/>
                <a:cs typeface="Calibri Light"/>
              </a:rPr>
              <a:t> </a:t>
            </a:r>
            <a:r>
              <a:rPr lang="en-US" spc="-10" dirty="0" smtClean="0">
                <a:latin typeface="Calibri Light"/>
                <a:cs typeface="Calibri Light"/>
              </a:rPr>
              <a:t>of </a:t>
            </a:r>
            <a:r>
              <a:rPr lang="en-US" spc="-15" dirty="0" smtClean="0">
                <a:latin typeface="Calibri Light"/>
                <a:cs typeface="Calibri Light"/>
              </a:rPr>
              <a:t>Surveillance</a:t>
            </a:r>
            <a:r>
              <a:rPr lang="en-US" spc="-50" dirty="0" smtClean="0">
                <a:latin typeface="Calibri Light"/>
                <a:cs typeface="Calibri Light"/>
              </a:rPr>
              <a:t> </a:t>
            </a:r>
            <a:r>
              <a:rPr lang="en-US" spc="-15" dirty="0" smtClean="0">
                <a:latin typeface="Calibri Light"/>
                <a:cs typeface="Calibri Light"/>
              </a:rPr>
              <a:t>Capitalism</a:t>
            </a:r>
            <a:r>
              <a:rPr lang="en-US" spc="-80" dirty="0" smtClean="0">
                <a:latin typeface="Calibri Light"/>
                <a:cs typeface="Calibri Light"/>
              </a:rPr>
              <a:t> </a:t>
            </a:r>
            <a:r>
              <a:rPr lang="en-US" spc="-15" dirty="0" smtClean="0">
                <a:latin typeface="Calibri Light"/>
                <a:cs typeface="Calibri Light"/>
              </a:rPr>
              <a:t>2018</a:t>
            </a:r>
            <a:endParaRPr lang="en-US" dirty="0" smtClean="0">
              <a:latin typeface="Calibri Light"/>
              <a:cs typeface="Calibri Light"/>
            </a:endParaRPr>
          </a:p>
          <a:p>
            <a:pPr marL="698500" lvl="1" indent="-229235">
              <a:spcBef>
                <a:spcPts val="315"/>
              </a:spcBef>
              <a:buFont typeface="Arial"/>
              <a:buChar char="•"/>
              <a:tabLst>
                <a:tab pos="698500" algn="l"/>
                <a:tab pos="699135" algn="l"/>
              </a:tabLst>
            </a:pPr>
            <a:r>
              <a:rPr lang="en-US" spc="-5" dirty="0" smtClean="0">
                <a:latin typeface="Calibri Light"/>
                <a:cs typeface="Calibri Light"/>
              </a:rPr>
              <a:t>See</a:t>
            </a:r>
            <a:r>
              <a:rPr lang="en-US" spc="-50" dirty="0" smtClean="0">
                <a:latin typeface="Calibri Light"/>
                <a:cs typeface="Calibri Light"/>
              </a:rPr>
              <a:t> </a:t>
            </a:r>
            <a:r>
              <a:rPr lang="en-US" spc="-5" dirty="0" smtClean="0">
                <a:latin typeface="Calibri Light"/>
                <a:cs typeface="Calibri Light"/>
              </a:rPr>
              <a:t>the</a:t>
            </a:r>
            <a:r>
              <a:rPr lang="en-US" spc="-60" dirty="0" smtClean="0">
                <a:latin typeface="Calibri Light"/>
                <a:cs typeface="Calibri Light"/>
              </a:rPr>
              <a:t> </a:t>
            </a:r>
            <a:r>
              <a:rPr lang="en-US" spc="-5" dirty="0" smtClean="0">
                <a:latin typeface="Calibri Light"/>
                <a:cs typeface="Calibri Light"/>
              </a:rPr>
              <a:t>v</a:t>
            </a:r>
            <a:r>
              <a:rPr lang="en-US" dirty="0" smtClean="0">
                <a:latin typeface="Calibri Light"/>
                <a:cs typeface="Calibri Light"/>
              </a:rPr>
              <a:t>i</a:t>
            </a:r>
            <a:r>
              <a:rPr lang="en-US" spc="-20" dirty="0" smtClean="0">
                <a:latin typeface="Calibri Light"/>
                <a:cs typeface="Calibri Light"/>
              </a:rPr>
              <a:t>d</a:t>
            </a:r>
            <a:r>
              <a:rPr lang="en-US" spc="-15" dirty="0" smtClean="0">
                <a:latin typeface="Calibri Light"/>
                <a:cs typeface="Calibri Light"/>
              </a:rPr>
              <a:t>e</a:t>
            </a:r>
            <a:r>
              <a:rPr lang="en-US" spc="-5" dirty="0" smtClean="0">
                <a:latin typeface="Calibri Light"/>
                <a:cs typeface="Calibri Light"/>
              </a:rPr>
              <a:t>o</a:t>
            </a:r>
            <a:r>
              <a:rPr lang="en-US" spc="-55" dirty="0" smtClean="0">
                <a:latin typeface="Calibri Light"/>
                <a:cs typeface="Calibri Light"/>
              </a:rPr>
              <a:t> </a:t>
            </a:r>
            <a:r>
              <a:rPr lang="en-US" spc="-5" dirty="0" smtClean="0">
                <a:latin typeface="Calibri Light"/>
                <a:cs typeface="Calibri Light"/>
              </a:rPr>
              <a:t>f</a:t>
            </a:r>
            <a:r>
              <a:rPr lang="en-US" spc="-40" dirty="0" smtClean="0">
                <a:latin typeface="Calibri Light"/>
                <a:cs typeface="Calibri Light"/>
              </a:rPr>
              <a:t>r</a:t>
            </a:r>
            <a:r>
              <a:rPr lang="en-US" spc="-10" dirty="0" smtClean="0">
                <a:latin typeface="Calibri Light"/>
                <a:cs typeface="Calibri Light"/>
              </a:rPr>
              <a:t>o</a:t>
            </a:r>
            <a:r>
              <a:rPr lang="en-US" spc="-5" dirty="0" smtClean="0">
                <a:latin typeface="Calibri Light"/>
                <a:cs typeface="Calibri Light"/>
              </a:rPr>
              <a:t>m</a:t>
            </a:r>
            <a:r>
              <a:rPr lang="en-US" spc="-70" dirty="0" smtClean="0">
                <a:latin typeface="Calibri Light"/>
                <a:cs typeface="Calibri Light"/>
              </a:rPr>
              <a:t> </a:t>
            </a:r>
            <a:r>
              <a:rPr lang="en-US" spc="-120" dirty="0" smtClean="0">
                <a:latin typeface="Calibri Light"/>
                <a:cs typeface="Calibri Light"/>
              </a:rPr>
              <a:t>Y</a:t>
            </a:r>
            <a:r>
              <a:rPr lang="en-US" spc="-10" dirty="0" smtClean="0">
                <a:latin typeface="Calibri Light"/>
                <a:cs typeface="Calibri Light"/>
              </a:rPr>
              <a:t>o</a:t>
            </a:r>
            <a:r>
              <a:rPr lang="en-US" spc="-15" dirty="0" smtClean="0">
                <a:latin typeface="Calibri Light"/>
                <a:cs typeface="Calibri Light"/>
              </a:rPr>
              <a:t>u</a:t>
            </a:r>
            <a:r>
              <a:rPr lang="en-US" spc="-120" dirty="0" smtClean="0">
                <a:latin typeface="Calibri Light"/>
                <a:cs typeface="Calibri Light"/>
              </a:rPr>
              <a:t>T</a:t>
            </a:r>
            <a:r>
              <a:rPr lang="en-US" spc="-20" dirty="0" smtClean="0">
                <a:latin typeface="Calibri Light"/>
                <a:cs typeface="Calibri Light"/>
              </a:rPr>
              <a:t>ub</a:t>
            </a:r>
            <a:r>
              <a:rPr lang="en-US" spc="-25" dirty="0" smtClean="0">
                <a:latin typeface="Calibri Light"/>
                <a:cs typeface="Calibri Light"/>
              </a:rPr>
              <a:t>e</a:t>
            </a:r>
            <a:r>
              <a:rPr lang="en-US" spc="-5" dirty="0" smtClean="0">
                <a:latin typeface="Calibri Light"/>
                <a:cs typeface="Calibri Light"/>
              </a:rPr>
              <a:t>:</a:t>
            </a:r>
            <a:r>
              <a:rPr lang="en-US" spc="-50" dirty="0" smtClean="0">
                <a:latin typeface="Calibri Light"/>
                <a:cs typeface="Calibri Light"/>
              </a:rPr>
              <a:t> </a:t>
            </a:r>
            <a:r>
              <a:rPr lang="en-US" u="sng" spc="-20" dirty="0" smtClean="0">
                <a:solidFill>
                  <a:srgbClr val="CC9900"/>
                </a:solidFill>
                <a:uFill>
                  <a:solidFill>
                    <a:srgbClr val="CC9900"/>
                  </a:solidFill>
                </a:uFill>
                <a:latin typeface="Calibri Light"/>
                <a:cs typeface="Calibri Light"/>
                <a:hlinkClick r:id="rId3"/>
              </a:rPr>
              <a:t>h</a:t>
            </a:r>
            <a:r>
              <a:rPr lang="en-US" u="sng" spc="-30" dirty="0" smtClean="0">
                <a:solidFill>
                  <a:srgbClr val="CC9900"/>
                </a:solidFill>
                <a:uFill>
                  <a:solidFill>
                    <a:srgbClr val="CC9900"/>
                  </a:solidFill>
                </a:uFill>
                <a:latin typeface="Calibri Light"/>
                <a:cs typeface="Calibri Light"/>
                <a:hlinkClick r:id="rId3"/>
              </a:rPr>
              <a:t>t</a:t>
            </a:r>
            <a:r>
              <a:rPr lang="en-US" u="sng" spc="-5" dirty="0" smtClean="0">
                <a:solidFill>
                  <a:srgbClr val="CC9900"/>
                </a:solidFill>
                <a:uFill>
                  <a:solidFill>
                    <a:srgbClr val="CC9900"/>
                  </a:solidFill>
                </a:uFill>
                <a:latin typeface="Calibri Light"/>
                <a:cs typeface="Calibri Light"/>
                <a:hlinkClick r:id="rId3"/>
              </a:rPr>
              <a:t>t</a:t>
            </a:r>
            <a:r>
              <a:rPr lang="en-US" u="sng" spc="-20" dirty="0" smtClean="0">
                <a:solidFill>
                  <a:srgbClr val="CC9900"/>
                </a:solidFill>
                <a:uFill>
                  <a:solidFill>
                    <a:srgbClr val="CC9900"/>
                  </a:solidFill>
                </a:uFill>
                <a:latin typeface="Calibri Light"/>
                <a:cs typeface="Calibri Light"/>
                <a:hlinkClick r:id="rId3"/>
              </a:rPr>
              <a:t>p</a:t>
            </a:r>
            <a:r>
              <a:rPr lang="en-US" u="sng" spc="-10" dirty="0" smtClean="0">
                <a:solidFill>
                  <a:srgbClr val="CC9900"/>
                </a:solidFill>
                <a:uFill>
                  <a:solidFill>
                    <a:srgbClr val="CC9900"/>
                  </a:solidFill>
                </a:uFill>
                <a:latin typeface="Calibri Light"/>
                <a:cs typeface="Calibri Light"/>
                <a:hlinkClick r:id="rId3"/>
              </a:rPr>
              <a:t>s</a:t>
            </a:r>
            <a:r>
              <a:rPr lang="en-US" u="sng" spc="-5" dirty="0" smtClean="0">
                <a:solidFill>
                  <a:srgbClr val="CC9900"/>
                </a:solidFill>
                <a:uFill>
                  <a:solidFill>
                    <a:srgbClr val="CC9900"/>
                  </a:solidFill>
                </a:uFill>
                <a:latin typeface="Calibri Light"/>
                <a:cs typeface="Calibri Light"/>
                <a:hlinkClick r:id="rId3"/>
              </a:rPr>
              <a:t>:</a:t>
            </a:r>
            <a:r>
              <a:rPr lang="en-US" u="sng" spc="-10" dirty="0" smtClean="0">
                <a:solidFill>
                  <a:srgbClr val="CC9900"/>
                </a:solidFill>
                <a:uFill>
                  <a:solidFill>
                    <a:srgbClr val="CC9900"/>
                  </a:solidFill>
                </a:uFill>
                <a:latin typeface="Calibri Light"/>
                <a:cs typeface="Calibri Light"/>
                <a:hlinkClick r:id="rId3"/>
              </a:rPr>
              <a:t>//ww</a:t>
            </a:r>
            <a:r>
              <a:rPr lang="en-US" u="sng" spc="-114" dirty="0" smtClean="0">
                <a:solidFill>
                  <a:srgbClr val="CC9900"/>
                </a:solidFill>
                <a:uFill>
                  <a:solidFill>
                    <a:srgbClr val="CC9900"/>
                  </a:solidFill>
                </a:uFill>
                <a:latin typeface="Calibri Light"/>
                <a:cs typeface="Calibri Light"/>
                <a:hlinkClick r:id="rId3"/>
              </a:rPr>
              <a:t>w</a:t>
            </a:r>
            <a:r>
              <a:rPr lang="en-US" u="sng" spc="-60" dirty="0" smtClean="0">
                <a:solidFill>
                  <a:srgbClr val="CC9900"/>
                </a:solidFill>
                <a:uFill>
                  <a:solidFill>
                    <a:srgbClr val="CC9900"/>
                  </a:solidFill>
                </a:uFill>
                <a:latin typeface="Calibri Light"/>
                <a:cs typeface="Calibri Light"/>
                <a:hlinkClick r:id="rId3"/>
              </a:rPr>
              <a:t>.</a:t>
            </a:r>
            <a:r>
              <a:rPr lang="en-US" u="sng" spc="-25" dirty="0" smtClean="0">
                <a:solidFill>
                  <a:srgbClr val="CC9900"/>
                </a:solidFill>
                <a:uFill>
                  <a:solidFill>
                    <a:srgbClr val="CC9900"/>
                  </a:solidFill>
                </a:uFill>
                <a:latin typeface="Calibri Light"/>
                <a:cs typeface="Calibri Light"/>
                <a:hlinkClick r:id="rId3"/>
              </a:rPr>
              <a:t>y</a:t>
            </a:r>
            <a:r>
              <a:rPr lang="en-US" u="sng" spc="-10" dirty="0" smtClean="0">
                <a:solidFill>
                  <a:srgbClr val="CC9900"/>
                </a:solidFill>
                <a:uFill>
                  <a:solidFill>
                    <a:srgbClr val="CC9900"/>
                  </a:solidFill>
                </a:uFill>
                <a:latin typeface="Calibri Light"/>
                <a:cs typeface="Calibri Light"/>
                <a:hlinkClick r:id="rId3"/>
              </a:rPr>
              <a:t>o</a:t>
            </a:r>
            <a:r>
              <a:rPr lang="en-US" u="sng" spc="-15" dirty="0" smtClean="0">
                <a:solidFill>
                  <a:srgbClr val="CC9900"/>
                </a:solidFill>
                <a:uFill>
                  <a:solidFill>
                    <a:srgbClr val="CC9900"/>
                  </a:solidFill>
                </a:uFill>
                <a:latin typeface="Calibri Light"/>
                <a:cs typeface="Calibri Light"/>
                <a:hlinkClick r:id="rId3"/>
              </a:rPr>
              <a:t>u</a:t>
            </a:r>
            <a:r>
              <a:rPr lang="en-US" u="sng" spc="-5" dirty="0" smtClean="0">
                <a:solidFill>
                  <a:srgbClr val="CC9900"/>
                </a:solidFill>
                <a:uFill>
                  <a:solidFill>
                    <a:srgbClr val="CC9900"/>
                  </a:solidFill>
                </a:uFill>
                <a:latin typeface="Calibri Light"/>
                <a:cs typeface="Calibri Light"/>
                <a:hlinkClick r:id="rId3"/>
              </a:rPr>
              <a:t>tube</a:t>
            </a:r>
            <a:r>
              <a:rPr lang="en-US" u="sng" dirty="0" smtClean="0">
                <a:solidFill>
                  <a:srgbClr val="CC9900"/>
                </a:solidFill>
                <a:uFill>
                  <a:solidFill>
                    <a:srgbClr val="CC9900"/>
                  </a:solidFill>
                </a:uFill>
                <a:latin typeface="Calibri Light"/>
                <a:cs typeface="Calibri Light"/>
                <a:hlinkClick r:id="rId3"/>
              </a:rPr>
              <a:t>.</a:t>
            </a:r>
            <a:r>
              <a:rPr lang="en-US" u="sng" spc="-10" dirty="0" smtClean="0">
                <a:solidFill>
                  <a:srgbClr val="CC9900"/>
                </a:solidFill>
                <a:uFill>
                  <a:solidFill>
                    <a:srgbClr val="CC9900"/>
                  </a:solidFill>
                </a:uFill>
                <a:latin typeface="Calibri Light"/>
                <a:cs typeface="Calibri Light"/>
                <a:hlinkClick r:id="rId3"/>
              </a:rPr>
              <a:t>c</a:t>
            </a:r>
            <a:r>
              <a:rPr lang="en-US" u="sng" spc="-15" dirty="0" smtClean="0">
                <a:solidFill>
                  <a:srgbClr val="CC9900"/>
                </a:solidFill>
                <a:uFill>
                  <a:solidFill>
                    <a:srgbClr val="CC9900"/>
                  </a:solidFill>
                </a:uFill>
                <a:latin typeface="Calibri Light"/>
                <a:cs typeface="Calibri Light"/>
                <a:hlinkClick r:id="rId3"/>
              </a:rPr>
              <a:t>o</a:t>
            </a:r>
            <a:r>
              <a:rPr lang="en-US" u="sng" spc="-5" dirty="0" smtClean="0">
                <a:solidFill>
                  <a:srgbClr val="CC9900"/>
                </a:solidFill>
                <a:uFill>
                  <a:solidFill>
                    <a:srgbClr val="CC9900"/>
                  </a:solidFill>
                </a:uFill>
                <a:latin typeface="Calibri Light"/>
                <a:cs typeface="Calibri Light"/>
                <a:hlinkClick r:id="rId3"/>
              </a:rPr>
              <a:t>m/</a:t>
            </a:r>
            <a:r>
              <a:rPr lang="en-US" u="sng" spc="-30" dirty="0" smtClean="0">
                <a:solidFill>
                  <a:srgbClr val="CC9900"/>
                </a:solidFill>
                <a:uFill>
                  <a:solidFill>
                    <a:srgbClr val="CC9900"/>
                  </a:solidFill>
                </a:uFill>
                <a:latin typeface="Calibri Light"/>
                <a:cs typeface="Calibri Light"/>
                <a:hlinkClick r:id="rId3"/>
              </a:rPr>
              <a:t>w</a:t>
            </a:r>
            <a:r>
              <a:rPr lang="en-US" u="sng" spc="-10" dirty="0" smtClean="0">
                <a:solidFill>
                  <a:srgbClr val="CC9900"/>
                </a:solidFill>
                <a:uFill>
                  <a:solidFill>
                    <a:srgbClr val="CC9900"/>
                  </a:solidFill>
                </a:uFill>
                <a:latin typeface="Calibri Light"/>
                <a:cs typeface="Calibri Light"/>
                <a:hlinkClick r:id="rId3"/>
              </a:rPr>
              <a:t>a</a:t>
            </a:r>
            <a:r>
              <a:rPr lang="en-US" u="sng" spc="-30" dirty="0" smtClean="0">
                <a:solidFill>
                  <a:srgbClr val="CC9900"/>
                </a:solidFill>
                <a:uFill>
                  <a:solidFill>
                    <a:srgbClr val="CC9900"/>
                  </a:solidFill>
                </a:uFill>
                <a:latin typeface="Calibri Light"/>
                <a:cs typeface="Calibri Light"/>
                <a:hlinkClick r:id="rId3"/>
              </a:rPr>
              <a:t>t</a:t>
            </a:r>
            <a:r>
              <a:rPr lang="en-US" u="sng" dirty="0" smtClean="0">
                <a:solidFill>
                  <a:srgbClr val="CC9900"/>
                </a:solidFill>
                <a:uFill>
                  <a:solidFill>
                    <a:srgbClr val="CC9900"/>
                  </a:solidFill>
                </a:uFill>
                <a:latin typeface="Calibri Light"/>
                <a:cs typeface="Calibri Light"/>
                <a:hlinkClick r:id="rId3"/>
              </a:rPr>
              <a:t>c</a:t>
            </a:r>
            <a:r>
              <a:rPr lang="en-US" u="sng" spc="-5" dirty="0" smtClean="0">
                <a:solidFill>
                  <a:srgbClr val="CC9900"/>
                </a:solidFill>
                <a:uFill>
                  <a:solidFill>
                    <a:srgbClr val="CC9900"/>
                  </a:solidFill>
                </a:uFill>
                <a:latin typeface="Calibri Light"/>
                <a:cs typeface="Calibri Light"/>
                <a:hlinkClick r:id="rId3"/>
              </a:rPr>
              <a:t>h</a:t>
            </a:r>
            <a:r>
              <a:rPr lang="en-US" u="sng" dirty="0" smtClean="0">
                <a:solidFill>
                  <a:srgbClr val="CC9900"/>
                </a:solidFill>
                <a:uFill>
                  <a:solidFill>
                    <a:srgbClr val="CC9900"/>
                  </a:solidFill>
                </a:uFill>
                <a:latin typeface="Calibri Light"/>
                <a:cs typeface="Calibri Light"/>
                <a:hlinkClick r:id="rId3"/>
              </a:rPr>
              <a:t>?v</a:t>
            </a:r>
            <a:r>
              <a:rPr lang="en-US" u="sng" spc="-10" dirty="0" smtClean="0">
                <a:solidFill>
                  <a:srgbClr val="CC9900"/>
                </a:solidFill>
                <a:uFill>
                  <a:solidFill>
                    <a:srgbClr val="CC9900"/>
                  </a:solidFill>
                </a:uFill>
                <a:latin typeface="Calibri Light"/>
                <a:cs typeface="Calibri Light"/>
                <a:hlinkClick r:id="rId3"/>
              </a:rPr>
              <a:t>=hI</a:t>
            </a:r>
            <a:r>
              <a:rPr lang="en-US" u="sng" spc="-5" dirty="0" smtClean="0">
                <a:solidFill>
                  <a:srgbClr val="CC9900"/>
                </a:solidFill>
                <a:uFill>
                  <a:solidFill>
                    <a:srgbClr val="CC9900"/>
                  </a:solidFill>
                </a:uFill>
                <a:latin typeface="Calibri Light"/>
                <a:cs typeface="Calibri Light"/>
                <a:hlinkClick r:id="rId3"/>
              </a:rPr>
              <a:t>XhnW</a:t>
            </a:r>
            <a:r>
              <a:rPr lang="en-US" u="sng" dirty="0" smtClean="0">
                <a:solidFill>
                  <a:srgbClr val="CC9900"/>
                </a:solidFill>
                <a:uFill>
                  <a:solidFill>
                    <a:srgbClr val="CC9900"/>
                  </a:solidFill>
                </a:uFill>
                <a:latin typeface="Calibri Light"/>
                <a:cs typeface="Calibri Light"/>
                <a:hlinkClick r:id="rId3"/>
              </a:rPr>
              <a:t>U</a:t>
            </a:r>
            <a:r>
              <a:rPr lang="en-US" u="sng" spc="-5" dirty="0" smtClean="0">
                <a:solidFill>
                  <a:srgbClr val="CC9900"/>
                </a:solidFill>
                <a:uFill>
                  <a:solidFill>
                    <a:srgbClr val="CC9900"/>
                  </a:solidFill>
                </a:uFill>
                <a:latin typeface="Calibri Light"/>
                <a:cs typeface="Calibri Light"/>
                <a:hlinkClick r:id="rId3"/>
              </a:rPr>
              <a:t>mM</a:t>
            </a:r>
            <a:r>
              <a:rPr lang="en-US" u="sng" spc="10" dirty="0" smtClean="0">
                <a:solidFill>
                  <a:srgbClr val="CC9900"/>
                </a:solidFill>
                <a:uFill>
                  <a:solidFill>
                    <a:srgbClr val="CC9900"/>
                  </a:solidFill>
                </a:uFill>
                <a:latin typeface="Calibri Light"/>
                <a:cs typeface="Calibri Light"/>
                <a:hlinkClick r:id="rId3"/>
              </a:rPr>
              <a:t>v</a:t>
            </a:r>
            <a:r>
              <a:rPr lang="en-US" u="sng" spc="-5" dirty="0" smtClean="0">
                <a:solidFill>
                  <a:srgbClr val="CC9900"/>
                </a:solidFill>
                <a:uFill>
                  <a:solidFill>
                    <a:srgbClr val="CC9900"/>
                  </a:solidFill>
                </a:uFill>
                <a:latin typeface="Calibri Light"/>
                <a:cs typeface="Calibri Light"/>
                <a:hlinkClick r:id="rId3"/>
              </a:rPr>
              <a:t>w</a:t>
            </a:r>
            <a:endParaRPr lang="en-US" dirty="0" smtClean="0">
              <a:latin typeface="Calibri Light"/>
              <a:cs typeface="Calibri Light"/>
            </a:endParaRPr>
          </a:p>
          <a:p>
            <a:pPr marL="342900" lvl="0" indent="-200660" algn="l" rtl="0">
              <a:lnSpc>
                <a:spcPct val="100000"/>
              </a:lnSpc>
              <a:spcBef>
                <a:spcPts val="1000"/>
              </a:spcBef>
              <a:spcAft>
                <a:spcPts val="0"/>
              </a:spcAft>
              <a:buSzPts val="2240"/>
              <a:buFont typeface="Trebuchet MS"/>
              <a:buNone/>
            </a:pPr>
            <a:endParaRPr sz="28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1"/>
          <p:cNvSpPr txBox="1">
            <a:spLocks noGrp="1"/>
          </p:cNvSpPr>
          <p:nvPr>
            <p:ph type="subTitle" idx="1"/>
          </p:nvPr>
        </p:nvSpPr>
        <p:spPr>
          <a:xfrm>
            <a:off x="1349124" y="4192148"/>
            <a:ext cx="7766936" cy="1968028"/>
          </a:xfrm>
          <a:prstGeom prst="rect">
            <a:avLst/>
          </a:prstGeom>
          <a:noFill/>
          <a:ln>
            <a:noFill/>
          </a:ln>
        </p:spPr>
        <p:txBody>
          <a:bodyPr spcFirstLastPara="1" wrap="square" lIns="91425" tIns="45700" rIns="91425" bIns="45700" anchor="t" anchorCtr="0">
            <a:normAutofit fontScale="77500" lnSpcReduction="20000"/>
          </a:bodyPr>
          <a:lstStyle/>
          <a:p>
            <a:pPr marL="0" lvl="0" indent="0" algn="ctr" rtl="0">
              <a:lnSpc>
                <a:spcPct val="100000"/>
              </a:lnSpc>
              <a:spcBef>
                <a:spcPts val="1000"/>
              </a:spcBef>
              <a:spcAft>
                <a:spcPts val="0"/>
              </a:spcAft>
              <a:buSzPct val="86486"/>
              <a:buNone/>
            </a:pPr>
            <a:r>
              <a:rPr lang="pl-PL" dirty="0"/>
              <a:t>Training Week 3</a:t>
            </a:r>
            <a:endParaRPr dirty="0"/>
          </a:p>
          <a:p>
            <a:pPr marL="0" lvl="0" indent="0" algn="ctr" rtl="0">
              <a:lnSpc>
                <a:spcPct val="100000"/>
              </a:lnSpc>
              <a:spcBef>
                <a:spcPts val="1000"/>
              </a:spcBef>
              <a:spcAft>
                <a:spcPts val="0"/>
              </a:spcAft>
              <a:buSzPct val="86486"/>
              <a:buNone/>
            </a:pPr>
            <a:r>
              <a:rPr lang="pl-PL" dirty="0"/>
              <a:t>Lodz, Poland (</a:t>
            </a:r>
            <a:r>
              <a:rPr lang="pl-PL" dirty="0" smtClean="0"/>
              <a:t>online)</a:t>
            </a:r>
            <a:endParaRPr lang="en-US" dirty="0" smtClean="0"/>
          </a:p>
          <a:p>
            <a:pPr marL="0" lvl="0" indent="0" algn="ctr" rtl="0">
              <a:lnSpc>
                <a:spcPct val="100000"/>
              </a:lnSpc>
              <a:spcBef>
                <a:spcPts val="1000"/>
              </a:spcBef>
              <a:spcAft>
                <a:spcPts val="0"/>
              </a:spcAft>
              <a:buSzPct val="86486"/>
              <a:buNone/>
            </a:pPr>
            <a:endParaRPr lang="en-US" dirty="0" smtClean="0"/>
          </a:p>
          <a:p>
            <a:pPr marL="0" lvl="0" indent="0" algn="ctr" rtl="0">
              <a:lnSpc>
                <a:spcPct val="100000"/>
              </a:lnSpc>
              <a:spcBef>
                <a:spcPts val="1000"/>
              </a:spcBef>
              <a:spcAft>
                <a:spcPts val="0"/>
              </a:spcAft>
              <a:buSzPct val="86486"/>
              <a:buNone/>
            </a:pPr>
            <a:r>
              <a:rPr lang="en-US" dirty="0" err="1" smtClean="0"/>
              <a:t>Iraklis</a:t>
            </a:r>
            <a:r>
              <a:rPr lang="en-US" dirty="0" smtClean="0"/>
              <a:t> </a:t>
            </a:r>
            <a:r>
              <a:rPr lang="en-US" dirty="0" err="1" smtClean="0"/>
              <a:t>Paraskakis</a:t>
            </a:r>
            <a:endParaRPr lang="en-US" dirty="0" smtClean="0"/>
          </a:p>
          <a:p>
            <a:pPr marL="12700" marR="5080" indent="283210" algn="ctr">
              <a:lnSpc>
                <a:spcPct val="123800"/>
              </a:lnSpc>
              <a:spcBef>
                <a:spcPts val="10"/>
              </a:spcBef>
            </a:pPr>
            <a:r>
              <a:rPr lang="en-US" dirty="0" smtClean="0"/>
              <a:t>Professor, Computer Science </a:t>
            </a:r>
            <a:r>
              <a:rPr lang="en-US" dirty="0" smtClean="0"/>
              <a:t>Department,</a:t>
            </a:r>
          </a:p>
          <a:p>
            <a:pPr marL="12700" marR="5080" indent="283210" algn="ctr">
              <a:lnSpc>
                <a:spcPct val="123800"/>
              </a:lnSpc>
              <a:spcBef>
                <a:spcPts val="10"/>
              </a:spcBef>
            </a:pPr>
            <a:r>
              <a:rPr lang="en-US" dirty="0" smtClean="0"/>
              <a:t>CITY </a:t>
            </a:r>
            <a:r>
              <a:rPr lang="en-US" dirty="0" smtClean="0"/>
              <a:t>College, University of York, Europe Campus</a:t>
            </a:r>
          </a:p>
          <a:p>
            <a:pPr marL="843280" algn="ctr">
              <a:spcBef>
                <a:spcPts val="540"/>
              </a:spcBef>
            </a:pPr>
            <a:r>
              <a:rPr lang="en-US" dirty="0" smtClean="0"/>
              <a:t>Senior Research Officer, SEERC</a:t>
            </a:r>
            <a:endParaRPr lang="en-US" dirty="0"/>
          </a:p>
        </p:txBody>
      </p:sp>
      <p:sp>
        <p:nvSpPr>
          <p:cNvPr id="161" name="Google Shape;161;p1"/>
          <p:cNvSpPr txBox="1"/>
          <p:nvPr/>
        </p:nvSpPr>
        <p:spPr>
          <a:xfrm>
            <a:off x="683037" y="1642595"/>
            <a:ext cx="9135687" cy="2938549"/>
          </a:xfrm>
          <a:prstGeom prst="rect">
            <a:avLst/>
          </a:prstGeom>
          <a:noFill/>
          <a:ln>
            <a:noFill/>
          </a:ln>
        </p:spPr>
        <p:txBody>
          <a:bodyPr spcFirstLastPara="1" wrap="square" lIns="91425" tIns="45700" rIns="91425" bIns="45700" anchor="b" anchorCtr="0">
            <a:noAutofit/>
          </a:bodyPr>
          <a:lstStyle/>
          <a:p>
            <a:pPr algn="ctr">
              <a:buClr>
                <a:schemeClr val="accent1"/>
              </a:buClr>
              <a:buSzPct val="100000"/>
            </a:pPr>
            <a:r>
              <a:rPr lang="en-US" sz="3800" dirty="0" smtClean="0">
                <a:solidFill>
                  <a:schemeClr val="accent1"/>
                </a:solidFill>
                <a:latin typeface="Trebuchet MS"/>
                <a:ea typeface="Trebuchet MS"/>
                <a:cs typeface="Trebuchet MS"/>
                <a:sym typeface="Trebuchet MS"/>
              </a:rPr>
              <a:t>Data </a:t>
            </a:r>
            <a:r>
              <a:rPr lang="en-US" sz="3800" dirty="0" smtClean="0">
                <a:solidFill>
                  <a:schemeClr val="accent1"/>
                </a:solidFill>
                <a:latin typeface="Trebuchet MS"/>
                <a:ea typeface="Trebuchet MS"/>
                <a:cs typeface="Trebuchet MS"/>
                <a:sym typeface="Trebuchet MS"/>
              </a:rPr>
              <a:t>Protection – Responsible  Entrepreneurship : the role of  </a:t>
            </a:r>
            <a:r>
              <a:rPr lang="en-US" sz="3800" dirty="0" err="1" smtClean="0">
                <a:solidFill>
                  <a:schemeClr val="accent1"/>
                </a:solidFill>
                <a:latin typeface="Trebuchet MS"/>
                <a:ea typeface="Trebuchet MS"/>
                <a:cs typeface="Trebuchet MS"/>
                <a:sym typeface="Trebuchet MS"/>
              </a:rPr>
              <a:t>Blockchain</a:t>
            </a:r>
            <a:r>
              <a:rPr lang="en-US" sz="3800" dirty="0" smtClean="0">
                <a:solidFill>
                  <a:schemeClr val="accent1"/>
                </a:solidFill>
                <a:latin typeface="Trebuchet MS"/>
                <a:ea typeface="Trebuchet MS"/>
                <a:cs typeface="Trebuchet MS"/>
                <a:sym typeface="Trebuchet MS"/>
              </a:rPr>
              <a:t> and Privacy in the  Digital	Society</a:t>
            </a:r>
          </a:p>
          <a:p>
            <a:pPr marL="0" marR="0" lvl="0" indent="0" algn="ctr" rtl="0">
              <a:lnSpc>
                <a:spcPct val="100000"/>
              </a:lnSpc>
              <a:spcBef>
                <a:spcPts val="0"/>
              </a:spcBef>
              <a:spcAft>
                <a:spcPts val="0"/>
              </a:spcAft>
              <a:buClr>
                <a:schemeClr val="accent1"/>
              </a:buClr>
              <a:buSzPct val="100000"/>
              <a:buFont typeface="Trebuchet MS"/>
              <a:buNone/>
            </a:pPr>
            <a:r>
              <a:rPr lang="en-US" sz="3800" dirty="0" smtClean="0">
                <a:solidFill>
                  <a:schemeClr val="accent1"/>
                </a:solidFill>
                <a:latin typeface="Trebuchet MS"/>
                <a:ea typeface="Trebuchet MS"/>
                <a:cs typeface="Trebuchet MS"/>
                <a:sym typeface="Trebuchet MS"/>
              </a:rPr>
              <a:t> </a:t>
            </a:r>
            <a:endParaRPr lang="en-US" sz="3800" dirty="0">
              <a:solidFill>
                <a:schemeClr val="accent1"/>
              </a:solidFill>
              <a:latin typeface="Trebuchet MS"/>
              <a:ea typeface="Trebuchet MS"/>
              <a:cs typeface="Trebuchet MS"/>
              <a:sym typeface="Trebuchet MS"/>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427"/>
        <p:cNvGrpSpPr/>
        <p:nvPr/>
      </p:nvGrpSpPr>
      <p:grpSpPr>
        <a:xfrm>
          <a:off x="0" y="0"/>
          <a:ext cx="0" cy="0"/>
          <a:chOff x="0" y="0"/>
          <a:chExt cx="0" cy="0"/>
        </a:xfrm>
      </p:grpSpPr>
      <p:sp>
        <p:nvSpPr>
          <p:cNvPr id="429" name="Google Shape;429;gd0874396ff_0_10"/>
          <p:cNvSpPr txBox="1"/>
          <p:nvPr/>
        </p:nvSpPr>
        <p:spPr>
          <a:xfrm>
            <a:off x="664749" y="1953491"/>
            <a:ext cx="9135600" cy="2238600"/>
          </a:xfrm>
          <a:prstGeom prst="rect">
            <a:avLst/>
          </a:prstGeom>
          <a:noFill/>
          <a:ln>
            <a:noFill/>
          </a:ln>
        </p:spPr>
        <p:txBody>
          <a:bodyPr spcFirstLastPara="1" wrap="square" lIns="91425" tIns="45700" rIns="91425" bIns="45700" anchor="b" anchorCtr="0">
            <a:normAutofit/>
          </a:bodyPr>
          <a:lstStyle/>
          <a:p>
            <a:pPr marL="0" marR="0" lvl="0" indent="0" algn="ctr" rtl="0">
              <a:lnSpc>
                <a:spcPct val="100000"/>
              </a:lnSpc>
              <a:spcBef>
                <a:spcPts val="0"/>
              </a:spcBef>
              <a:spcAft>
                <a:spcPts val="0"/>
              </a:spcAft>
              <a:buClr>
                <a:schemeClr val="accent1"/>
              </a:buClr>
              <a:buSzPct val="100000"/>
              <a:buFont typeface="Trebuchet MS"/>
              <a:buNone/>
            </a:pPr>
            <a:endParaRPr sz="8000" b="1" i="0" u="none" strike="noStrike" cap="none" dirty="0">
              <a:solidFill>
                <a:schemeClr val="accent1"/>
              </a:solidFill>
              <a:latin typeface="Trebuchet MS"/>
              <a:ea typeface="Trebuchet MS"/>
              <a:cs typeface="Trebuchet MS"/>
              <a:sym typeface="Trebuchet MS"/>
            </a:endParaRPr>
          </a:p>
        </p:txBody>
      </p:sp>
      <p:sp>
        <p:nvSpPr>
          <p:cNvPr id="4" name="Rectangle 3"/>
          <p:cNvSpPr/>
          <p:nvPr/>
        </p:nvSpPr>
        <p:spPr>
          <a:xfrm>
            <a:off x="4201974" y="2900208"/>
            <a:ext cx="2253690" cy="584775"/>
          </a:xfrm>
          <a:prstGeom prst="rect">
            <a:avLst/>
          </a:prstGeom>
        </p:spPr>
        <p:txBody>
          <a:bodyPr wrap="square">
            <a:spAutoFit/>
          </a:bodyPr>
          <a:lstStyle/>
          <a:p>
            <a:r>
              <a:rPr lang="en-US" sz="3200" dirty="0" smtClean="0">
                <a:solidFill>
                  <a:schemeClr val="accent1"/>
                </a:solidFill>
                <a:latin typeface="Trebuchet MS"/>
                <a:ea typeface="Trebuchet MS"/>
                <a:cs typeface="Trebuchet MS"/>
                <a:sym typeface="Trebuchet MS"/>
              </a:rPr>
              <a:t>Thank you!</a:t>
            </a:r>
          </a:p>
        </p:txBody>
      </p:sp>
    </p:spTree>
  </p:cSld>
  <p:clrMapOvr>
    <a:masterClrMapping/>
  </p:clrMapOvr>
  <p:transition>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4"/>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lvl="0">
              <a:buSzPts val="3600"/>
            </a:pPr>
            <a:r>
              <a:rPr lang="en-US" dirty="0" smtClean="0"/>
              <a:t>So </a:t>
            </a:r>
            <a:r>
              <a:rPr lang="en-US" dirty="0" smtClean="0"/>
              <a:t>what is the solution to privacy from a practical </a:t>
            </a:r>
            <a:r>
              <a:rPr lang="en-US" dirty="0" smtClean="0"/>
              <a:t>perspective</a:t>
            </a:r>
            <a:endParaRPr lang="pl-PL" dirty="0"/>
          </a:p>
        </p:txBody>
      </p:sp>
      <p:sp>
        <p:nvSpPr>
          <p:cNvPr id="6" name="Text Placeholder 5"/>
          <p:cNvSpPr>
            <a:spLocks noGrp="1"/>
          </p:cNvSpPr>
          <p:nvPr>
            <p:ph type="body" idx="1"/>
          </p:nvPr>
        </p:nvSpPr>
        <p:spPr>
          <a:xfrm>
            <a:off x="677334" y="2160589"/>
            <a:ext cx="8210634" cy="3880772"/>
          </a:xfrm>
        </p:spPr>
        <p:txBody>
          <a:bodyPr>
            <a:normAutofit/>
          </a:bodyPr>
          <a:lstStyle/>
          <a:p>
            <a:r>
              <a:rPr lang="en-US" dirty="0" smtClean="0"/>
              <a:t>Two solutions so far</a:t>
            </a:r>
          </a:p>
          <a:p>
            <a:pPr>
              <a:buFont typeface="Arial" pitchFamily="34" charset="0"/>
              <a:buChar char="•"/>
            </a:pPr>
            <a:r>
              <a:rPr lang="en-US" sz="1600" spc="-10" dirty="0" smtClean="0">
                <a:latin typeface="Calibri Light"/>
                <a:cs typeface="Calibri Light"/>
              </a:rPr>
              <a:t>The</a:t>
            </a:r>
            <a:r>
              <a:rPr lang="en-US" sz="1600" dirty="0" smtClean="0">
                <a:latin typeface="Calibri Light"/>
                <a:cs typeface="Calibri Light"/>
              </a:rPr>
              <a:t> </a:t>
            </a:r>
            <a:r>
              <a:rPr lang="en-US" sz="1600" spc="-10" dirty="0" smtClean="0">
                <a:latin typeface="Calibri Light"/>
                <a:cs typeface="Calibri Light"/>
              </a:rPr>
              <a:t>USA</a:t>
            </a:r>
            <a:r>
              <a:rPr lang="en-US" sz="1600" spc="-5" dirty="0" smtClean="0">
                <a:latin typeface="Calibri Light"/>
                <a:cs typeface="Calibri Light"/>
              </a:rPr>
              <a:t> </a:t>
            </a:r>
            <a:r>
              <a:rPr lang="en-US" sz="1600" spc="-10" dirty="0" smtClean="0">
                <a:latin typeface="Calibri Light"/>
                <a:cs typeface="Calibri Light"/>
              </a:rPr>
              <a:t>solution</a:t>
            </a:r>
            <a:endParaRPr lang="en-US" sz="1600" dirty="0" smtClean="0">
              <a:latin typeface="Calibri Light"/>
              <a:cs typeface="Calibri Light"/>
            </a:endParaRPr>
          </a:p>
          <a:p>
            <a:pPr>
              <a:buFont typeface="Arial" pitchFamily="34" charset="0"/>
              <a:buChar char="•"/>
            </a:pPr>
            <a:r>
              <a:rPr lang="en-US" spc="-5" dirty="0" smtClean="0">
                <a:latin typeface="Calibri Light"/>
                <a:cs typeface="Calibri Light"/>
              </a:rPr>
              <a:t>NO</a:t>
            </a:r>
            <a:r>
              <a:rPr lang="en-US" spc="-15" dirty="0" smtClean="0">
                <a:latin typeface="Calibri Light"/>
                <a:cs typeface="Calibri Light"/>
              </a:rPr>
              <a:t> framework</a:t>
            </a:r>
            <a:endParaRPr lang="en-US" dirty="0" smtClean="0">
              <a:latin typeface="Calibri Light"/>
              <a:cs typeface="Calibri Light"/>
            </a:endParaRPr>
          </a:p>
          <a:p>
            <a:pPr>
              <a:buFont typeface="Arial" pitchFamily="34" charset="0"/>
              <a:buChar char="•"/>
            </a:pPr>
            <a:r>
              <a:rPr lang="en-US" spc="-5" dirty="0" smtClean="0">
                <a:latin typeface="Calibri Light"/>
                <a:cs typeface="Calibri Light"/>
              </a:rPr>
              <a:t>up</a:t>
            </a:r>
            <a:r>
              <a:rPr lang="en-US" spc="-10" dirty="0" smtClean="0">
                <a:latin typeface="Calibri Light"/>
                <a:cs typeface="Calibri Light"/>
              </a:rPr>
              <a:t> </a:t>
            </a:r>
            <a:r>
              <a:rPr lang="en-US" spc="-10" dirty="0" smtClean="0">
                <a:latin typeface="Calibri Light"/>
                <a:cs typeface="Calibri Light"/>
              </a:rPr>
              <a:t>to</a:t>
            </a:r>
            <a:r>
              <a:rPr lang="en-US" spc="-35" dirty="0" smtClean="0">
                <a:latin typeface="Calibri Light"/>
                <a:cs typeface="Calibri Light"/>
              </a:rPr>
              <a:t> </a:t>
            </a:r>
            <a:r>
              <a:rPr lang="en-US" spc="-5" dirty="0" smtClean="0">
                <a:latin typeface="Calibri Light"/>
                <a:cs typeface="Calibri Light"/>
              </a:rPr>
              <a:t>individual</a:t>
            </a:r>
          </a:p>
          <a:p>
            <a:pPr>
              <a:buNone/>
            </a:pPr>
            <a:endParaRPr lang="en-US" dirty="0" smtClean="0">
              <a:latin typeface="Calibri Light"/>
              <a:cs typeface="Calibri Light"/>
            </a:endParaRPr>
          </a:p>
          <a:p>
            <a:r>
              <a:rPr lang="en-US" sz="1600" spc="-10" dirty="0" smtClean="0">
                <a:latin typeface="Calibri Light"/>
                <a:cs typeface="Calibri Light"/>
              </a:rPr>
              <a:t>The </a:t>
            </a:r>
            <a:r>
              <a:rPr lang="en-US" sz="1600" spc="-5" dirty="0" smtClean="0">
                <a:latin typeface="Calibri Light"/>
                <a:cs typeface="Calibri Light"/>
              </a:rPr>
              <a:t>EU</a:t>
            </a:r>
            <a:r>
              <a:rPr lang="en-US" sz="1600" spc="-20" dirty="0" smtClean="0">
                <a:latin typeface="Calibri Light"/>
                <a:cs typeface="Calibri Light"/>
              </a:rPr>
              <a:t> way:</a:t>
            </a:r>
            <a:endParaRPr lang="en-US" sz="1600" dirty="0" smtClean="0">
              <a:latin typeface="Calibri Light"/>
              <a:cs typeface="Calibri Light"/>
            </a:endParaRPr>
          </a:p>
          <a:p>
            <a:pPr marL="698500" lvl="1" indent="-229235">
              <a:spcBef>
                <a:spcPts val="310"/>
              </a:spcBef>
              <a:buFont typeface="Arial"/>
              <a:buChar char="•"/>
              <a:tabLst>
                <a:tab pos="698500" algn="l"/>
                <a:tab pos="699135" algn="l"/>
              </a:tabLst>
            </a:pPr>
            <a:r>
              <a:rPr lang="en-US" spc="-15" dirty="0" smtClean="0">
                <a:latin typeface="Calibri Light"/>
                <a:cs typeface="Calibri Light"/>
              </a:rPr>
              <a:t>Provide</a:t>
            </a:r>
            <a:r>
              <a:rPr lang="en-US" spc="10" dirty="0" smtClean="0">
                <a:latin typeface="Calibri Light"/>
                <a:cs typeface="Calibri Light"/>
              </a:rPr>
              <a:t> </a:t>
            </a:r>
            <a:r>
              <a:rPr lang="en-US" spc="-5" dirty="0" smtClean="0">
                <a:latin typeface="Calibri Light"/>
                <a:cs typeface="Calibri Light"/>
              </a:rPr>
              <a:t>a</a:t>
            </a:r>
            <a:r>
              <a:rPr lang="en-US" dirty="0" smtClean="0">
                <a:latin typeface="Calibri Light"/>
                <a:cs typeface="Calibri Light"/>
              </a:rPr>
              <a:t> </a:t>
            </a:r>
            <a:r>
              <a:rPr lang="en-US" spc="-10" dirty="0" smtClean="0">
                <a:latin typeface="Calibri Light"/>
                <a:cs typeface="Calibri Light"/>
              </a:rPr>
              <a:t>framework</a:t>
            </a:r>
            <a:r>
              <a:rPr lang="en-US" spc="-15" dirty="0" smtClean="0">
                <a:latin typeface="Calibri Light"/>
                <a:cs typeface="Calibri Light"/>
              </a:rPr>
              <a:t> for</a:t>
            </a:r>
            <a:r>
              <a:rPr lang="en-US" spc="-10" dirty="0" smtClean="0">
                <a:latin typeface="Calibri Light"/>
                <a:cs typeface="Calibri Light"/>
              </a:rPr>
              <a:t> enabling</a:t>
            </a:r>
            <a:r>
              <a:rPr lang="en-US" spc="20" dirty="0" smtClean="0">
                <a:latin typeface="Calibri Light"/>
                <a:cs typeface="Calibri Light"/>
              </a:rPr>
              <a:t> </a:t>
            </a:r>
            <a:r>
              <a:rPr lang="en-US" spc="-15" dirty="0" smtClean="0">
                <a:latin typeface="Calibri Light"/>
                <a:cs typeface="Calibri Light"/>
              </a:rPr>
              <a:t>fair</a:t>
            </a:r>
            <a:r>
              <a:rPr lang="en-US" dirty="0" smtClean="0">
                <a:latin typeface="Calibri Light"/>
                <a:cs typeface="Calibri Light"/>
              </a:rPr>
              <a:t> </a:t>
            </a:r>
            <a:r>
              <a:rPr lang="en-US" spc="-15" dirty="0" smtClean="0">
                <a:latin typeface="Calibri Light"/>
                <a:cs typeface="Calibri Light"/>
              </a:rPr>
              <a:t>play</a:t>
            </a:r>
            <a:endParaRPr lang="en-US" dirty="0" smtClean="0">
              <a:latin typeface="Calibri Light"/>
              <a:cs typeface="Calibri Light"/>
            </a:endParaRPr>
          </a:p>
          <a:p>
            <a:pPr marL="698500" lvl="1" indent="-229235">
              <a:spcBef>
                <a:spcPts val="310"/>
              </a:spcBef>
              <a:buFont typeface="Arial"/>
              <a:buChar char="•"/>
              <a:tabLst>
                <a:tab pos="698500" algn="l"/>
                <a:tab pos="699135" algn="l"/>
              </a:tabLst>
            </a:pPr>
            <a:r>
              <a:rPr lang="en-US" sz="1600" spc="-5" dirty="0" smtClean="0">
                <a:latin typeface="Calibri Light"/>
                <a:cs typeface="Calibri Light"/>
              </a:rPr>
              <a:t>The</a:t>
            </a:r>
            <a:r>
              <a:rPr lang="en-US" sz="1600" spc="15" dirty="0" smtClean="0">
                <a:latin typeface="Calibri Light"/>
                <a:cs typeface="Calibri Light"/>
              </a:rPr>
              <a:t> </a:t>
            </a:r>
            <a:r>
              <a:rPr lang="en-US" sz="1600" spc="-10" dirty="0" smtClean="0">
                <a:latin typeface="Calibri Light"/>
                <a:cs typeface="Calibri Light"/>
              </a:rPr>
              <a:t>result:</a:t>
            </a:r>
            <a:r>
              <a:rPr lang="en-US" sz="1600" spc="30" dirty="0" smtClean="0">
                <a:latin typeface="Calibri Light"/>
                <a:cs typeface="Calibri Light"/>
              </a:rPr>
              <a:t> </a:t>
            </a:r>
            <a:r>
              <a:rPr lang="en-US" sz="1600" spc="-5" dirty="0" smtClean="0">
                <a:latin typeface="Calibri Light"/>
                <a:cs typeface="Calibri Light"/>
              </a:rPr>
              <a:t>A</a:t>
            </a:r>
            <a:r>
              <a:rPr lang="en-US" sz="1600" dirty="0" smtClean="0">
                <a:latin typeface="Calibri Light"/>
                <a:cs typeface="Calibri Light"/>
              </a:rPr>
              <a:t> </a:t>
            </a:r>
            <a:r>
              <a:rPr lang="en-US" sz="1600" spc="-10" dirty="0" smtClean="0">
                <a:latin typeface="Calibri Light"/>
                <a:cs typeface="Calibri Light"/>
              </a:rPr>
              <a:t>huge</a:t>
            </a:r>
            <a:r>
              <a:rPr lang="en-US" sz="1600" spc="30" dirty="0" smtClean="0">
                <a:latin typeface="Calibri Light"/>
                <a:cs typeface="Calibri Light"/>
              </a:rPr>
              <a:t> </a:t>
            </a:r>
            <a:r>
              <a:rPr lang="en-US" sz="1600" spc="-10" dirty="0" smtClean="0">
                <a:latin typeface="Calibri Light"/>
                <a:cs typeface="Calibri Light"/>
              </a:rPr>
              <a:t>point</a:t>
            </a:r>
            <a:r>
              <a:rPr lang="en-US" sz="1600" spc="40" dirty="0" smtClean="0">
                <a:latin typeface="Calibri Light"/>
                <a:cs typeface="Calibri Light"/>
              </a:rPr>
              <a:t> </a:t>
            </a:r>
            <a:r>
              <a:rPr lang="en-US" sz="1600" spc="-10" dirty="0" smtClean="0">
                <a:latin typeface="Calibri Light"/>
                <a:cs typeface="Calibri Light"/>
              </a:rPr>
              <a:t>of</a:t>
            </a:r>
            <a:r>
              <a:rPr lang="en-US" sz="1600" spc="10" dirty="0" smtClean="0">
                <a:latin typeface="Calibri Light"/>
                <a:cs typeface="Calibri Light"/>
              </a:rPr>
              <a:t> </a:t>
            </a:r>
            <a:r>
              <a:rPr lang="en-US" sz="1600" spc="-5" dirty="0" smtClean="0">
                <a:latin typeface="Calibri Light"/>
                <a:cs typeface="Calibri Light"/>
              </a:rPr>
              <a:t>friction</a:t>
            </a:r>
            <a:r>
              <a:rPr lang="en-US" sz="1600" spc="10" dirty="0" smtClean="0">
                <a:latin typeface="Calibri Light"/>
                <a:cs typeface="Calibri Light"/>
              </a:rPr>
              <a:t> </a:t>
            </a:r>
            <a:r>
              <a:rPr lang="en-US" sz="1600" spc="-10" dirty="0" smtClean="0">
                <a:latin typeface="Calibri Light"/>
                <a:cs typeface="Calibri Light"/>
              </a:rPr>
              <a:t>between</a:t>
            </a:r>
            <a:r>
              <a:rPr lang="en-US" sz="1600" spc="5" dirty="0" smtClean="0">
                <a:latin typeface="Calibri Light"/>
                <a:cs typeface="Calibri Light"/>
              </a:rPr>
              <a:t> </a:t>
            </a:r>
            <a:r>
              <a:rPr lang="en-US" sz="1600" spc="-5" dirty="0" smtClean="0">
                <a:latin typeface="Calibri Light"/>
                <a:cs typeface="Calibri Light"/>
              </a:rPr>
              <a:t>the</a:t>
            </a:r>
            <a:r>
              <a:rPr lang="en-US" sz="1600" dirty="0" smtClean="0">
                <a:latin typeface="Calibri Light"/>
                <a:cs typeface="Calibri Light"/>
              </a:rPr>
              <a:t> </a:t>
            </a:r>
            <a:r>
              <a:rPr lang="en-US" sz="1600" spc="-5" dirty="0" smtClean="0">
                <a:latin typeface="Calibri Light"/>
                <a:cs typeface="Calibri Light"/>
              </a:rPr>
              <a:t>US</a:t>
            </a:r>
            <a:r>
              <a:rPr lang="en-US" sz="1600" dirty="0" smtClean="0">
                <a:latin typeface="Calibri Light"/>
                <a:cs typeface="Calibri Light"/>
              </a:rPr>
              <a:t> </a:t>
            </a:r>
            <a:r>
              <a:rPr lang="en-US" sz="1600" spc="-5" dirty="0" smtClean="0">
                <a:latin typeface="Calibri Light"/>
                <a:cs typeface="Calibri Light"/>
              </a:rPr>
              <a:t>and</a:t>
            </a:r>
            <a:r>
              <a:rPr lang="en-US" sz="1600" spc="15" dirty="0" smtClean="0">
                <a:latin typeface="Calibri Light"/>
                <a:cs typeface="Calibri Light"/>
              </a:rPr>
              <a:t> </a:t>
            </a:r>
            <a:r>
              <a:rPr lang="en-US" sz="1600" spc="-5" dirty="0" smtClean="0">
                <a:latin typeface="Calibri Light"/>
                <a:cs typeface="Calibri Light"/>
              </a:rPr>
              <a:t>EU</a:t>
            </a:r>
            <a:r>
              <a:rPr lang="en-US" sz="1600" spc="20" dirty="0" smtClean="0">
                <a:latin typeface="Calibri Light"/>
                <a:cs typeface="Calibri Light"/>
              </a:rPr>
              <a:t> </a:t>
            </a:r>
            <a:r>
              <a:rPr lang="en-US" sz="1600" spc="-10" dirty="0" smtClean="0">
                <a:latin typeface="Calibri Light"/>
                <a:cs typeface="Calibri Light"/>
              </a:rPr>
              <a:t>to</a:t>
            </a:r>
            <a:r>
              <a:rPr lang="en-US" sz="1600" dirty="0" smtClean="0">
                <a:latin typeface="Calibri Light"/>
                <a:cs typeface="Calibri Light"/>
              </a:rPr>
              <a:t> </a:t>
            </a:r>
            <a:r>
              <a:rPr lang="en-US" sz="1600" spc="-5" dirty="0" smtClean="0">
                <a:latin typeface="Calibri Light"/>
                <a:cs typeface="Calibri Light"/>
              </a:rPr>
              <a:t>the</a:t>
            </a:r>
            <a:r>
              <a:rPr lang="en-US" sz="1600" spc="20" dirty="0" smtClean="0">
                <a:latin typeface="Calibri Light"/>
                <a:cs typeface="Calibri Light"/>
              </a:rPr>
              <a:t> </a:t>
            </a:r>
            <a:r>
              <a:rPr lang="en-US" sz="1600" spc="-10" dirty="0" smtClean="0">
                <a:latin typeface="Calibri Light"/>
                <a:cs typeface="Calibri Light"/>
              </a:rPr>
              <a:t>point</a:t>
            </a:r>
            <a:r>
              <a:rPr lang="en-US" sz="1600" spc="25" dirty="0" smtClean="0">
                <a:latin typeface="Calibri Light"/>
                <a:cs typeface="Calibri Light"/>
              </a:rPr>
              <a:t> </a:t>
            </a:r>
            <a:r>
              <a:rPr lang="en-US" sz="1600" spc="-10" dirty="0" smtClean="0">
                <a:latin typeface="Calibri Light"/>
                <a:cs typeface="Calibri Light"/>
              </a:rPr>
              <a:t>of</a:t>
            </a:r>
            <a:r>
              <a:rPr lang="en-US" sz="1600" spc="10" dirty="0" smtClean="0">
                <a:latin typeface="Calibri Light"/>
                <a:cs typeface="Calibri Light"/>
              </a:rPr>
              <a:t> </a:t>
            </a:r>
            <a:r>
              <a:rPr lang="en-US" sz="1600" spc="-5" dirty="0" smtClean="0">
                <a:latin typeface="Calibri Light"/>
                <a:cs typeface="Calibri Light"/>
              </a:rPr>
              <a:t>having</a:t>
            </a:r>
            <a:r>
              <a:rPr lang="en-US" sz="1600" spc="10" dirty="0" smtClean="0">
                <a:latin typeface="Calibri Light"/>
                <a:cs typeface="Calibri Light"/>
              </a:rPr>
              <a:t> </a:t>
            </a:r>
            <a:r>
              <a:rPr lang="en-US" sz="1600" spc="-5" dirty="0" smtClean="0">
                <a:latin typeface="Calibri Light"/>
                <a:cs typeface="Calibri Light"/>
              </a:rPr>
              <a:t>a</a:t>
            </a:r>
            <a:r>
              <a:rPr lang="en-US" sz="1600" spc="5" dirty="0" smtClean="0">
                <a:latin typeface="Calibri Light"/>
                <a:cs typeface="Calibri Light"/>
              </a:rPr>
              <a:t> </a:t>
            </a:r>
            <a:r>
              <a:rPr lang="en-US" sz="1600" spc="-10" dirty="0" smtClean="0">
                <a:latin typeface="Calibri Light"/>
                <a:cs typeface="Calibri Light"/>
              </a:rPr>
              <a:t>trade</a:t>
            </a:r>
            <a:r>
              <a:rPr lang="en-US" sz="1600" spc="10" dirty="0" smtClean="0">
                <a:latin typeface="Calibri Light"/>
                <a:cs typeface="Calibri Light"/>
              </a:rPr>
              <a:t> </a:t>
            </a:r>
            <a:r>
              <a:rPr lang="en-US" sz="1600" spc="-15" dirty="0" smtClean="0">
                <a:latin typeface="Calibri Light"/>
                <a:cs typeface="Calibri Light"/>
              </a:rPr>
              <a:t>war</a:t>
            </a:r>
            <a:r>
              <a:rPr lang="en-US" sz="1600" spc="5" dirty="0" smtClean="0">
                <a:latin typeface="Calibri Light"/>
                <a:cs typeface="Calibri Light"/>
              </a:rPr>
              <a:t> </a:t>
            </a:r>
            <a:r>
              <a:rPr lang="en-US" sz="1600" spc="-5" dirty="0" smtClean="0">
                <a:latin typeface="Calibri Light"/>
                <a:cs typeface="Calibri Light"/>
              </a:rPr>
              <a:t>because</a:t>
            </a:r>
            <a:r>
              <a:rPr lang="en-US" sz="1600" spc="5" dirty="0" smtClean="0">
                <a:latin typeface="Calibri Light"/>
                <a:cs typeface="Calibri Light"/>
              </a:rPr>
              <a:t> </a:t>
            </a:r>
            <a:r>
              <a:rPr lang="en-US" sz="1600" spc="-10" dirty="0" smtClean="0">
                <a:latin typeface="Calibri Light"/>
                <a:cs typeface="Calibri Light"/>
              </a:rPr>
              <a:t>of</a:t>
            </a:r>
            <a:r>
              <a:rPr lang="en-US" sz="1600" spc="20" dirty="0" smtClean="0">
                <a:latin typeface="Calibri Light"/>
                <a:cs typeface="Calibri Light"/>
              </a:rPr>
              <a:t> </a:t>
            </a:r>
            <a:r>
              <a:rPr lang="en-US" sz="1600" spc="-5" dirty="0" smtClean="0">
                <a:latin typeface="Calibri Light"/>
                <a:cs typeface="Calibri Light"/>
              </a:rPr>
              <a:t>such</a:t>
            </a:r>
            <a:r>
              <a:rPr lang="en-US" sz="1600" spc="25" dirty="0" smtClean="0">
                <a:latin typeface="Calibri Light"/>
                <a:cs typeface="Calibri Light"/>
              </a:rPr>
              <a:t> </a:t>
            </a:r>
            <a:r>
              <a:rPr lang="en-US" sz="1600" spc="-10" dirty="0" smtClean="0">
                <a:latin typeface="Calibri Light"/>
                <a:cs typeface="Calibri Light"/>
              </a:rPr>
              <a:t>legislation</a:t>
            </a:r>
            <a:endParaRPr lang="en-US" sz="1600" dirty="0" smtClean="0">
              <a:latin typeface="Calibri Light"/>
              <a:cs typeface="Calibri Light"/>
            </a:endParaRPr>
          </a:p>
          <a:p>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5"/>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lvl="0"/>
            <a:r>
              <a:rPr lang="en-US" dirty="0" smtClean="0"/>
              <a:t>Contents </a:t>
            </a:r>
            <a:r>
              <a:rPr lang="en-US" dirty="0" smtClean="0"/>
              <a:t>for Privacy IPR &amp; </a:t>
            </a:r>
            <a:r>
              <a:rPr lang="en-US" dirty="0" err="1" smtClean="0"/>
              <a:t>Bloackchain</a:t>
            </a:r>
            <a:endParaRPr lang="pl-PL" dirty="0"/>
          </a:p>
        </p:txBody>
      </p:sp>
      <p:sp>
        <p:nvSpPr>
          <p:cNvPr id="187" name="Google Shape;187;p5"/>
          <p:cNvSpPr txBox="1">
            <a:spLocks noGrp="1"/>
          </p:cNvSpPr>
          <p:nvPr>
            <p:ph type="body" idx="1"/>
          </p:nvPr>
        </p:nvSpPr>
        <p:spPr>
          <a:xfrm>
            <a:off x="677334" y="2160589"/>
            <a:ext cx="6281250" cy="1689035"/>
          </a:xfrm>
          <a:prstGeom prst="rect">
            <a:avLst/>
          </a:prstGeom>
          <a:noFill/>
          <a:ln>
            <a:noFill/>
          </a:ln>
        </p:spPr>
        <p:txBody>
          <a:bodyPr spcFirstLastPara="1" wrap="square" lIns="91425" tIns="45700" rIns="91425" bIns="45700" anchor="t" anchorCtr="0">
            <a:normAutofit lnSpcReduction="10000"/>
          </a:bodyPr>
          <a:lstStyle/>
          <a:p>
            <a:pPr marL="342900" lvl="0" indent="-342900" algn="l" rtl="0">
              <a:lnSpc>
                <a:spcPct val="100000"/>
              </a:lnSpc>
              <a:spcBef>
                <a:spcPts val="0"/>
              </a:spcBef>
              <a:spcAft>
                <a:spcPts val="0"/>
              </a:spcAft>
              <a:buSzPts val="1440"/>
              <a:buNone/>
            </a:pPr>
            <a:r>
              <a:rPr lang="en-US" dirty="0" smtClean="0"/>
              <a:t> </a:t>
            </a:r>
          </a:p>
          <a:p>
            <a:pPr marL="342900" lvl="0" indent="-342900" algn="l" rtl="0">
              <a:lnSpc>
                <a:spcPct val="100000"/>
              </a:lnSpc>
              <a:spcBef>
                <a:spcPts val="0"/>
              </a:spcBef>
              <a:spcAft>
                <a:spcPts val="0"/>
              </a:spcAft>
              <a:buSzPts val="1440"/>
              <a:buChar char="►"/>
            </a:pPr>
            <a:r>
              <a:rPr lang="en-US" spc="-10" dirty="0" smtClean="0">
                <a:latin typeface="Calibri"/>
                <a:cs typeface="Calibri"/>
              </a:rPr>
              <a:t>What</a:t>
            </a:r>
            <a:r>
              <a:rPr lang="en-US" spc="-30" dirty="0" smtClean="0">
                <a:latin typeface="Calibri"/>
                <a:cs typeface="Calibri"/>
              </a:rPr>
              <a:t> </a:t>
            </a:r>
            <a:r>
              <a:rPr lang="en-US" dirty="0" smtClean="0">
                <a:latin typeface="Calibri"/>
                <a:cs typeface="Calibri"/>
              </a:rPr>
              <a:t>is</a:t>
            </a:r>
            <a:r>
              <a:rPr lang="en-US" spc="-40" dirty="0" smtClean="0">
                <a:latin typeface="Calibri"/>
                <a:cs typeface="Calibri"/>
              </a:rPr>
              <a:t> </a:t>
            </a:r>
            <a:r>
              <a:rPr lang="en-US" spc="-5" dirty="0" smtClean="0">
                <a:latin typeface="Calibri"/>
                <a:cs typeface="Calibri"/>
              </a:rPr>
              <a:t>Privacy?</a:t>
            </a:r>
          </a:p>
          <a:p>
            <a:pPr marL="342900" lvl="0" indent="-342900" algn="l" rtl="0">
              <a:lnSpc>
                <a:spcPct val="100000"/>
              </a:lnSpc>
              <a:spcBef>
                <a:spcPts val="0"/>
              </a:spcBef>
              <a:spcAft>
                <a:spcPts val="0"/>
              </a:spcAft>
              <a:buSzPts val="1440"/>
              <a:buNone/>
            </a:pPr>
            <a:endParaRPr lang="en-US" dirty="0" smtClean="0">
              <a:latin typeface="Calibri"/>
              <a:cs typeface="Calibri"/>
            </a:endParaRPr>
          </a:p>
          <a:p>
            <a:pPr marL="342900" lvl="0" indent="-342900" algn="l" rtl="0">
              <a:lnSpc>
                <a:spcPct val="100000"/>
              </a:lnSpc>
              <a:spcBef>
                <a:spcPts val="0"/>
              </a:spcBef>
              <a:spcAft>
                <a:spcPts val="0"/>
              </a:spcAft>
              <a:buSzPts val="1440"/>
              <a:buChar char="►"/>
            </a:pPr>
            <a:r>
              <a:rPr lang="en-US" spc="-10" dirty="0" smtClean="0">
                <a:latin typeface="Calibri"/>
                <a:cs typeface="Calibri"/>
              </a:rPr>
              <a:t>What</a:t>
            </a:r>
            <a:r>
              <a:rPr lang="en-US" spc="-15" dirty="0" smtClean="0">
                <a:latin typeface="Calibri"/>
                <a:cs typeface="Calibri"/>
              </a:rPr>
              <a:t> </a:t>
            </a:r>
            <a:r>
              <a:rPr lang="en-US" dirty="0" smtClean="0">
                <a:latin typeface="Calibri"/>
                <a:cs typeface="Calibri"/>
              </a:rPr>
              <a:t>is</a:t>
            </a:r>
            <a:r>
              <a:rPr lang="en-US" spc="-30" dirty="0" smtClean="0">
                <a:latin typeface="Calibri"/>
                <a:cs typeface="Calibri"/>
              </a:rPr>
              <a:t> </a:t>
            </a:r>
            <a:r>
              <a:rPr lang="en-US" spc="-5" dirty="0" smtClean="0">
                <a:latin typeface="Calibri"/>
                <a:cs typeface="Calibri"/>
              </a:rPr>
              <a:t>Intellectual</a:t>
            </a:r>
            <a:r>
              <a:rPr lang="en-US" spc="-45" dirty="0" smtClean="0">
                <a:latin typeface="Calibri"/>
                <a:cs typeface="Calibri"/>
              </a:rPr>
              <a:t> </a:t>
            </a:r>
            <a:r>
              <a:rPr lang="en-US" spc="-10" dirty="0" smtClean="0">
                <a:latin typeface="Calibri"/>
                <a:cs typeface="Calibri"/>
              </a:rPr>
              <a:t>property?</a:t>
            </a:r>
          </a:p>
          <a:p>
            <a:pPr marL="342900" lvl="0" indent="-342900" algn="l" rtl="0">
              <a:lnSpc>
                <a:spcPct val="100000"/>
              </a:lnSpc>
              <a:spcBef>
                <a:spcPts val="0"/>
              </a:spcBef>
              <a:spcAft>
                <a:spcPts val="0"/>
              </a:spcAft>
              <a:buSzPts val="1440"/>
              <a:buNone/>
            </a:pPr>
            <a:endParaRPr lang="en-US" dirty="0" smtClean="0">
              <a:latin typeface="Calibri"/>
              <a:cs typeface="Calibri"/>
            </a:endParaRPr>
          </a:p>
          <a:p>
            <a:pPr marL="342900" lvl="0" indent="-342900" algn="l" rtl="0">
              <a:lnSpc>
                <a:spcPct val="100000"/>
              </a:lnSpc>
              <a:spcBef>
                <a:spcPts val="0"/>
              </a:spcBef>
              <a:spcAft>
                <a:spcPts val="0"/>
              </a:spcAft>
              <a:buSzPts val="1440"/>
              <a:buChar char="►"/>
            </a:pPr>
            <a:r>
              <a:rPr lang="en-US" spc="-10" dirty="0" err="1" smtClean="0">
                <a:latin typeface="Calibri"/>
                <a:cs typeface="Calibri"/>
              </a:rPr>
              <a:t>Blockchain</a:t>
            </a:r>
            <a:r>
              <a:rPr lang="en-US" dirty="0" smtClean="0">
                <a:latin typeface="Calibri"/>
                <a:cs typeface="Calibri"/>
              </a:rPr>
              <a:t> </a:t>
            </a:r>
            <a:r>
              <a:rPr lang="en-US" spc="-5" dirty="0" smtClean="0">
                <a:latin typeface="Calibri"/>
                <a:cs typeface="Calibri"/>
              </a:rPr>
              <a:t>Challenges</a:t>
            </a:r>
            <a:r>
              <a:rPr lang="en-US" spc="-15" dirty="0" smtClean="0">
                <a:latin typeface="Calibri"/>
                <a:cs typeface="Calibri"/>
              </a:rPr>
              <a:t> </a:t>
            </a:r>
            <a:r>
              <a:rPr lang="en-US" spc="-5" dirty="0" smtClean="0">
                <a:latin typeface="Calibri"/>
                <a:cs typeface="Calibri"/>
              </a:rPr>
              <a:t>and</a:t>
            </a:r>
            <a:r>
              <a:rPr lang="en-US" spc="-15" dirty="0" smtClean="0">
                <a:latin typeface="Calibri"/>
                <a:cs typeface="Calibri"/>
              </a:rPr>
              <a:t> </a:t>
            </a:r>
            <a:r>
              <a:rPr lang="en-US" spc="-5" dirty="0" smtClean="0">
                <a:latin typeface="Calibri"/>
                <a:cs typeface="Calibri"/>
              </a:rPr>
              <a:t>Opportunities </a:t>
            </a:r>
            <a:r>
              <a:rPr lang="en-US" dirty="0" smtClean="0">
                <a:latin typeface="Calibri"/>
                <a:cs typeface="Calibri"/>
              </a:rPr>
              <a:t>in</a:t>
            </a:r>
            <a:r>
              <a:rPr lang="en-US" spc="-5" dirty="0" smtClean="0">
                <a:latin typeface="Calibri"/>
                <a:cs typeface="Calibri"/>
              </a:rPr>
              <a:t> </a:t>
            </a:r>
            <a:r>
              <a:rPr lang="en-US" spc="-10" dirty="0" smtClean="0">
                <a:latin typeface="Calibri"/>
                <a:cs typeface="Calibri"/>
              </a:rPr>
              <a:t>above</a:t>
            </a:r>
            <a:r>
              <a:rPr lang="en-US" spc="5" dirty="0" smtClean="0">
                <a:latin typeface="Calibri"/>
                <a:cs typeface="Calibri"/>
              </a:rPr>
              <a:t> </a:t>
            </a:r>
            <a:r>
              <a:rPr lang="en-US" spc="-10" dirty="0" smtClean="0">
                <a:latin typeface="Calibri"/>
                <a:cs typeface="Calibri"/>
              </a:rPr>
              <a:t>areas</a:t>
            </a:r>
            <a:endParaRPr lang="en-US" dirty="0" smtClean="0">
              <a:latin typeface="Calibri"/>
              <a:cs typeface="Calibri"/>
            </a:endParaRPr>
          </a:p>
          <a:p>
            <a:pPr marL="342900" lvl="0" indent="-342900" algn="l" rtl="0">
              <a:lnSpc>
                <a:spcPct val="100000"/>
              </a:lnSpc>
              <a:spcBef>
                <a:spcPts val="0"/>
              </a:spcBef>
              <a:spcAft>
                <a:spcPts val="0"/>
              </a:spcAft>
              <a:buSzPts val="1440"/>
              <a:buChar char="►"/>
            </a:pP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6"/>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lvl="0">
              <a:buSzPct val="100000"/>
            </a:pPr>
            <a:r>
              <a:rPr lang="en-US" dirty="0"/>
              <a:t/>
            </a:r>
            <a:br>
              <a:rPr lang="en-US" dirty="0"/>
            </a:br>
            <a:r>
              <a:rPr lang="en-US" dirty="0" smtClean="0"/>
              <a:t>The </a:t>
            </a:r>
            <a:r>
              <a:rPr lang="en-US" dirty="0" smtClean="0"/>
              <a:t>world of </a:t>
            </a:r>
            <a:r>
              <a:rPr lang="en-US" dirty="0" smtClean="0"/>
              <a:t>Privacy</a:t>
            </a:r>
            <a:endParaRPr lang="pl-PL" dirty="0"/>
          </a:p>
        </p:txBody>
      </p:sp>
      <p:sp>
        <p:nvSpPr>
          <p:cNvPr id="193" name="Google Shape;193;p6"/>
          <p:cNvSpPr txBox="1">
            <a:spLocks noGrp="1"/>
          </p:cNvSpPr>
          <p:nvPr>
            <p:ph type="body" idx="1"/>
          </p:nvPr>
        </p:nvSpPr>
        <p:spPr>
          <a:xfrm>
            <a:off x="677334" y="2039112"/>
            <a:ext cx="8596668" cy="4233671"/>
          </a:xfrm>
          <a:prstGeom prst="rect">
            <a:avLst/>
          </a:prstGeom>
          <a:noFill/>
          <a:ln>
            <a:noFill/>
          </a:ln>
        </p:spPr>
        <p:txBody>
          <a:bodyPr spcFirstLastPara="1" wrap="square" lIns="91425" tIns="45700" rIns="91425" bIns="45700" anchor="t" anchorCtr="0">
            <a:normAutofit lnSpcReduction="10000"/>
          </a:bodyPr>
          <a:lstStyle/>
          <a:p>
            <a:pPr marL="342900" lvl="0" indent="-342900" algn="l" rtl="0">
              <a:lnSpc>
                <a:spcPct val="100000"/>
              </a:lnSpc>
              <a:spcBef>
                <a:spcPts val="0"/>
              </a:spcBef>
              <a:spcAft>
                <a:spcPts val="0"/>
              </a:spcAft>
              <a:buSzPts val="1920"/>
              <a:buChar char="►"/>
            </a:pPr>
            <a:r>
              <a:rPr lang="en-US" sz="1600" spc="-10" dirty="0" smtClean="0">
                <a:latin typeface="Calibri"/>
                <a:cs typeface="Calibri"/>
              </a:rPr>
              <a:t>Privacy</a:t>
            </a:r>
            <a:r>
              <a:rPr lang="en-US" sz="1600" spc="229" dirty="0" smtClean="0">
                <a:latin typeface="Calibri"/>
                <a:cs typeface="Calibri"/>
              </a:rPr>
              <a:t> </a:t>
            </a:r>
            <a:r>
              <a:rPr lang="en-US" sz="1600" dirty="0" smtClean="0">
                <a:latin typeface="Calibri"/>
                <a:cs typeface="Calibri"/>
              </a:rPr>
              <a:t>is</a:t>
            </a:r>
            <a:r>
              <a:rPr lang="en-US" sz="1600" spc="229" dirty="0" smtClean="0">
                <a:latin typeface="Calibri"/>
                <a:cs typeface="Calibri"/>
              </a:rPr>
              <a:t> </a:t>
            </a:r>
            <a:r>
              <a:rPr lang="en-US" sz="1600" spc="-5" dirty="0" smtClean="0">
                <a:latin typeface="Calibri"/>
                <a:cs typeface="Calibri"/>
              </a:rPr>
              <a:t>governed</a:t>
            </a:r>
            <a:r>
              <a:rPr lang="en-US" sz="1600" spc="235" dirty="0" smtClean="0">
                <a:latin typeface="Calibri"/>
                <a:cs typeface="Calibri"/>
              </a:rPr>
              <a:t> </a:t>
            </a:r>
            <a:r>
              <a:rPr lang="en-US" sz="1600" dirty="0" smtClean="0">
                <a:latin typeface="Calibri"/>
                <a:cs typeface="Calibri"/>
              </a:rPr>
              <a:t>in</a:t>
            </a:r>
            <a:r>
              <a:rPr lang="en-US" sz="1600" spc="235" dirty="0" smtClean="0">
                <a:latin typeface="Calibri"/>
                <a:cs typeface="Calibri"/>
              </a:rPr>
              <a:t> </a:t>
            </a:r>
            <a:r>
              <a:rPr lang="en-US" sz="1600" spc="-15" dirty="0" smtClean="0">
                <a:latin typeface="Calibri"/>
                <a:cs typeface="Calibri"/>
              </a:rPr>
              <a:t>Europe</a:t>
            </a:r>
            <a:r>
              <a:rPr lang="en-US" sz="1600" spc="235" dirty="0" smtClean="0">
                <a:latin typeface="Calibri"/>
                <a:cs typeface="Calibri"/>
              </a:rPr>
              <a:t> </a:t>
            </a:r>
            <a:r>
              <a:rPr lang="en-US" sz="1600" spc="-5" dirty="0" smtClean="0">
                <a:latin typeface="Calibri"/>
                <a:cs typeface="Calibri"/>
              </a:rPr>
              <a:t>mainly</a:t>
            </a:r>
            <a:r>
              <a:rPr lang="en-US" sz="1600" spc="240" dirty="0" smtClean="0">
                <a:latin typeface="Calibri"/>
                <a:cs typeface="Calibri"/>
              </a:rPr>
              <a:t> </a:t>
            </a:r>
            <a:r>
              <a:rPr lang="en-US" sz="1600" spc="-10" dirty="0" smtClean="0">
                <a:latin typeface="Calibri"/>
                <a:cs typeface="Calibri"/>
              </a:rPr>
              <a:t>by</a:t>
            </a:r>
            <a:r>
              <a:rPr lang="en-US" sz="1600" spc="229" dirty="0" smtClean="0">
                <a:latin typeface="Calibri"/>
                <a:cs typeface="Calibri"/>
              </a:rPr>
              <a:t> </a:t>
            </a:r>
            <a:r>
              <a:rPr lang="en-US" sz="1600" spc="-15" dirty="0" smtClean="0">
                <a:latin typeface="Calibri"/>
                <a:cs typeface="Calibri"/>
              </a:rPr>
              <a:t>Data</a:t>
            </a:r>
            <a:r>
              <a:rPr lang="en-US" sz="1600" spc="235" dirty="0" smtClean="0">
                <a:latin typeface="Calibri"/>
                <a:cs typeface="Calibri"/>
              </a:rPr>
              <a:t> </a:t>
            </a:r>
            <a:r>
              <a:rPr lang="en-US" sz="1600" spc="-10" dirty="0" smtClean="0">
                <a:latin typeface="Calibri"/>
                <a:cs typeface="Calibri"/>
              </a:rPr>
              <a:t>Protection</a:t>
            </a:r>
            <a:r>
              <a:rPr lang="en-US" sz="1600" spc="240" dirty="0" smtClean="0">
                <a:latin typeface="Calibri"/>
                <a:cs typeface="Calibri"/>
              </a:rPr>
              <a:t> </a:t>
            </a:r>
            <a:r>
              <a:rPr lang="en-US" sz="1600" spc="-5" dirty="0" smtClean="0">
                <a:latin typeface="Calibri"/>
                <a:cs typeface="Calibri"/>
              </a:rPr>
              <a:t>Act</a:t>
            </a:r>
            <a:r>
              <a:rPr lang="en-US" sz="1600" spc="245" dirty="0" smtClean="0">
                <a:latin typeface="Calibri"/>
                <a:cs typeface="Calibri"/>
              </a:rPr>
              <a:t> </a:t>
            </a:r>
            <a:r>
              <a:rPr lang="en-US" sz="1600" spc="-5" dirty="0" smtClean="0">
                <a:latin typeface="Calibri"/>
                <a:cs typeface="Calibri"/>
              </a:rPr>
              <a:t>1995</a:t>
            </a:r>
            <a:r>
              <a:rPr lang="en-US" sz="1600" spc="229" dirty="0" smtClean="0">
                <a:latin typeface="Calibri"/>
                <a:cs typeface="Calibri"/>
              </a:rPr>
              <a:t> </a:t>
            </a:r>
            <a:r>
              <a:rPr lang="en-US" sz="1600" spc="-10" dirty="0" smtClean="0">
                <a:latin typeface="Calibri"/>
                <a:cs typeface="Calibri"/>
              </a:rPr>
              <a:t>(an</a:t>
            </a:r>
            <a:r>
              <a:rPr lang="en-US" sz="1600" spc="250" dirty="0" smtClean="0">
                <a:latin typeface="Calibri"/>
                <a:cs typeface="Calibri"/>
              </a:rPr>
              <a:t> </a:t>
            </a:r>
            <a:r>
              <a:rPr lang="en-US" sz="1600" spc="-5" dirty="0" smtClean="0">
                <a:latin typeface="Calibri"/>
                <a:cs typeface="Calibri"/>
              </a:rPr>
              <a:t>EU</a:t>
            </a:r>
            <a:r>
              <a:rPr lang="en-US" sz="1600" spc="229" dirty="0" smtClean="0">
                <a:latin typeface="Calibri"/>
                <a:cs typeface="Calibri"/>
              </a:rPr>
              <a:t> </a:t>
            </a:r>
            <a:r>
              <a:rPr lang="en-US" sz="1600" spc="-10" dirty="0" smtClean="0">
                <a:latin typeface="Calibri"/>
                <a:cs typeface="Calibri"/>
              </a:rPr>
              <a:t>directive)</a:t>
            </a:r>
            <a:r>
              <a:rPr lang="en-US" sz="1600" spc="240" dirty="0" smtClean="0">
                <a:latin typeface="Calibri"/>
                <a:cs typeface="Calibri"/>
              </a:rPr>
              <a:t> </a:t>
            </a:r>
            <a:r>
              <a:rPr lang="en-US" sz="1600" spc="-5" dirty="0" smtClean="0">
                <a:latin typeface="Calibri"/>
                <a:cs typeface="Calibri"/>
              </a:rPr>
              <a:t>and</a:t>
            </a:r>
            <a:r>
              <a:rPr lang="en-US" sz="1600" spc="235" dirty="0" smtClean="0">
                <a:latin typeface="Calibri"/>
                <a:cs typeface="Calibri"/>
              </a:rPr>
              <a:t> </a:t>
            </a:r>
            <a:r>
              <a:rPr lang="en-US" sz="1600" spc="-10" dirty="0" smtClean="0">
                <a:latin typeface="Calibri"/>
                <a:cs typeface="Calibri"/>
              </a:rPr>
              <a:t>latest</a:t>
            </a:r>
            <a:r>
              <a:rPr lang="en-US" sz="1600" spc="235" dirty="0" smtClean="0">
                <a:latin typeface="Calibri"/>
                <a:cs typeface="Calibri"/>
              </a:rPr>
              <a:t> </a:t>
            </a:r>
            <a:r>
              <a:rPr lang="en-US" sz="1600" spc="-15" dirty="0" smtClean="0">
                <a:latin typeface="Calibri"/>
                <a:cs typeface="Calibri"/>
              </a:rPr>
              <a:t>update</a:t>
            </a:r>
            <a:r>
              <a:rPr lang="en-US" sz="1600" spc="229" dirty="0" smtClean="0">
                <a:latin typeface="Calibri"/>
                <a:cs typeface="Calibri"/>
              </a:rPr>
              <a:t> </a:t>
            </a:r>
            <a:r>
              <a:rPr lang="en-US" sz="1600" dirty="0" smtClean="0">
                <a:latin typeface="Calibri"/>
                <a:cs typeface="Calibri"/>
              </a:rPr>
              <a:t>is</a:t>
            </a:r>
            <a:r>
              <a:rPr lang="en-US" sz="1600" spc="235" dirty="0" smtClean="0">
                <a:latin typeface="Calibri"/>
                <a:cs typeface="Calibri"/>
              </a:rPr>
              <a:t> </a:t>
            </a:r>
            <a:r>
              <a:rPr lang="en-US" sz="1600" spc="-10" dirty="0" smtClean="0">
                <a:latin typeface="Calibri"/>
                <a:cs typeface="Calibri"/>
              </a:rPr>
              <a:t>General</a:t>
            </a:r>
            <a:r>
              <a:rPr lang="en-US" sz="1600" spc="245" dirty="0" smtClean="0">
                <a:latin typeface="Calibri"/>
                <a:cs typeface="Calibri"/>
              </a:rPr>
              <a:t> </a:t>
            </a:r>
            <a:r>
              <a:rPr lang="en-US" sz="1600" spc="-15" dirty="0" smtClean="0">
                <a:latin typeface="Calibri"/>
                <a:cs typeface="Calibri"/>
              </a:rPr>
              <a:t>Data </a:t>
            </a:r>
            <a:r>
              <a:rPr lang="en-US" sz="1600" spc="-345" dirty="0" smtClean="0">
                <a:latin typeface="Calibri"/>
                <a:cs typeface="Calibri"/>
              </a:rPr>
              <a:t> </a:t>
            </a:r>
            <a:r>
              <a:rPr lang="en-US" sz="1600" spc="-10" dirty="0" smtClean="0">
                <a:latin typeface="Calibri"/>
                <a:cs typeface="Calibri"/>
              </a:rPr>
              <a:t>Protection</a:t>
            </a:r>
            <a:r>
              <a:rPr lang="en-US" sz="1600" spc="10" dirty="0" smtClean="0">
                <a:latin typeface="Calibri"/>
                <a:cs typeface="Calibri"/>
              </a:rPr>
              <a:t> </a:t>
            </a:r>
            <a:r>
              <a:rPr lang="en-US" sz="1600" spc="-10" dirty="0" smtClean="0">
                <a:latin typeface="Calibri"/>
                <a:cs typeface="Calibri"/>
              </a:rPr>
              <a:t>Regulation (GDPR)</a:t>
            </a:r>
            <a:r>
              <a:rPr lang="en-US" sz="1600" spc="40" dirty="0" smtClean="0">
                <a:latin typeface="Calibri"/>
                <a:cs typeface="Calibri"/>
              </a:rPr>
              <a:t> </a:t>
            </a:r>
            <a:r>
              <a:rPr lang="en-US" sz="1600" spc="-5" dirty="0" smtClean="0">
                <a:latin typeface="Calibri"/>
                <a:cs typeface="Calibri"/>
              </a:rPr>
              <a:t>(</a:t>
            </a:r>
            <a:r>
              <a:rPr lang="en-US" sz="1600" spc="5" dirty="0" smtClean="0">
                <a:latin typeface="Calibri"/>
                <a:cs typeface="Calibri"/>
              </a:rPr>
              <a:t> </a:t>
            </a:r>
            <a:r>
              <a:rPr lang="en-US" sz="1600" spc="-5" dirty="0" smtClean="0">
                <a:latin typeface="Calibri"/>
                <a:cs typeface="Calibri"/>
              </a:rPr>
              <a:t>an</a:t>
            </a:r>
            <a:r>
              <a:rPr lang="en-US" sz="1600" spc="-10" dirty="0" smtClean="0">
                <a:latin typeface="Calibri"/>
                <a:cs typeface="Calibri"/>
              </a:rPr>
              <a:t> </a:t>
            </a:r>
            <a:r>
              <a:rPr lang="en-US" sz="1600" spc="-5" dirty="0" smtClean="0">
                <a:latin typeface="Calibri"/>
                <a:cs typeface="Calibri"/>
              </a:rPr>
              <a:t>EU</a:t>
            </a:r>
            <a:r>
              <a:rPr lang="en-US" sz="1600" spc="15" dirty="0" smtClean="0">
                <a:latin typeface="Calibri"/>
                <a:cs typeface="Calibri"/>
              </a:rPr>
              <a:t> </a:t>
            </a:r>
            <a:r>
              <a:rPr lang="en-US" sz="1600" spc="-10" dirty="0" smtClean="0">
                <a:latin typeface="Calibri"/>
                <a:cs typeface="Calibri"/>
              </a:rPr>
              <a:t>regulation)</a:t>
            </a:r>
            <a:r>
              <a:rPr lang="en-US" sz="1600" dirty="0" smtClean="0">
                <a:latin typeface="Calibri"/>
                <a:cs typeface="Calibri"/>
              </a:rPr>
              <a:t> </a:t>
            </a:r>
            <a:r>
              <a:rPr lang="en-US" sz="1600" spc="-10" dirty="0" smtClean="0">
                <a:latin typeface="Calibri"/>
                <a:cs typeface="Calibri"/>
              </a:rPr>
              <a:t>introduced</a:t>
            </a:r>
            <a:r>
              <a:rPr lang="en-US" sz="1600" dirty="0" smtClean="0">
                <a:latin typeface="Calibri"/>
                <a:cs typeface="Calibri"/>
              </a:rPr>
              <a:t> in </a:t>
            </a:r>
            <a:r>
              <a:rPr lang="en-US" sz="1600" spc="-10" dirty="0" smtClean="0">
                <a:latin typeface="Calibri"/>
                <a:cs typeface="Calibri"/>
              </a:rPr>
              <a:t>2016</a:t>
            </a:r>
            <a:r>
              <a:rPr lang="en-US" sz="1600" spc="25" dirty="0" smtClean="0">
                <a:latin typeface="Calibri"/>
                <a:cs typeface="Calibri"/>
              </a:rPr>
              <a:t> </a:t>
            </a:r>
            <a:r>
              <a:rPr lang="en-US" sz="1600" spc="-5" dirty="0" smtClean="0">
                <a:latin typeface="Calibri"/>
                <a:cs typeface="Calibri"/>
              </a:rPr>
              <a:t>and</a:t>
            </a:r>
            <a:r>
              <a:rPr lang="en-US" sz="1600" spc="-10" dirty="0" smtClean="0">
                <a:latin typeface="Calibri"/>
                <a:cs typeface="Calibri"/>
              </a:rPr>
              <a:t> activated</a:t>
            </a:r>
            <a:r>
              <a:rPr lang="en-US" sz="1600" spc="-15" dirty="0" smtClean="0">
                <a:latin typeface="Calibri"/>
                <a:cs typeface="Calibri"/>
              </a:rPr>
              <a:t> </a:t>
            </a:r>
            <a:r>
              <a:rPr lang="en-US" sz="1600" dirty="0" smtClean="0">
                <a:latin typeface="Calibri"/>
                <a:cs typeface="Calibri"/>
              </a:rPr>
              <a:t>in</a:t>
            </a:r>
            <a:r>
              <a:rPr lang="en-US" sz="1600" spc="-10" dirty="0" smtClean="0">
                <a:latin typeface="Calibri"/>
                <a:cs typeface="Calibri"/>
              </a:rPr>
              <a:t> May</a:t>
            </a:r>
            <a:r>
              <a:rPr lang="en-US" sz="1600" spc="-20" dirty="0" smtClean="0">
                <a:latin typeface="Calibri"/>
                <a:cs typeface="Calibri"/>
              </a:rPr>
              <a:t> </a:t>
            </a:r>
            <a:r>
              <a:rPr lang="en-US" sz="1600" spc="-10" dirty="0" smtClean="0">
                <a:latin typeface="Calibri"/>
                <a:cs typeface="Calibri"/>
              </a:rPr>
              <a:t>2018.</a:t>
            </a:r>
          </a:p>
          <a:p>
            <a:pPr marL="342900" lvl="0" indent="-342900" algn="l" rtl="0">
              <a:lnSpc>
                <a:spcPct val="100000"/>
              </a:lnSpc>
              <a:spcBef>
                <a:spcPts val="0"/>
              </a:spcBef>
              <a:spcAft>
                <a:spcPts val="0"/>
              </a:spcAft>
              <a:buSzPts val="1920"/>
              <a:buNone/>
            </a:pPr>
            <a:endParaRPr lang="en-US" sz="1600" dirty="0" smtClean="0">
              <a:latin typeface="Calibri"/>
              <a:cs typeface="Calibri"/>
            </a:endParaRPr>
          </a:p>
          <a:p>
            <a:pPr marL="342900" lvl="0" indent="-342900" algn="l" rtl="0">
              <a:lnSpc>
                <a:spcPct val="100000"/>
              </a:lnSpc>
              <a:spcBef>
                <a:spcPts val="0"/>
              </a:spcBef>
              <a:spcAft>
                <a:spcPts val="0"/>
              </a:spcAft>
              <a:buSzPts val="1920"/>
              <a:buChar char="►"/>
            </a:pPr>
            <a:r>
              <a:rPr lang="en-US" sz="1600" spc="-15" dirty="0" smtClean="0">
                <a:latin typeface="Calibri"/>
                <a:cs typeface="Calibri"/>
              </a:rPr>
              <a:t>Data</a:t>
            </a:r>
            <a:r>
              <a:rPr lang="en-US" sz="1600" spc="120" dirty="0" smtClean="0">
                <a:latin typeface="Calibri"/>
                <a:cs typeface="Calibri"/>
              </a:rPr>
              <a:t> </a:t>
            </a:r>
            <a:r>
              <a:rPr lang="en-US" sz="1600" spc="-10" dirty="0" smtClean="0">
                <a:latin typeface="Calibri"/>
                <a:cs typeface="Calibri"/>
              </a:rPr>
              <a:t>protection</a:t>
            </a:r>
            <a:r>
              <a:rPr lang="en-US" sz="1600" spc="125" dirty="0" smtClean="0">
                <a:latin typeface="Calibri"/>
                <a:cs typeface="Calibri"/>
              </a:rPr>
              <a:t> </a:t>
            </a:r>
            <a:r>
              <a:rPr lang="en-US" sz="1600" spc="-5" dirty="0" smtClean="0">
                <a:latin typeface="Calibri"/>
                <a:cs typeface="Calibri"/>
              </a:rPr>
              <a:t>was</a:t>
            </a:r>
            <a:r>
              <a:rPr lang="en-US" sz="1600" spc="125" dirty="0" smtClean="0">
                <a:latin typeface="Calibri"/>
                <a:cs typeface="Calibri"/>
              </a:rPr>
              <a:t> </a:t>
            </a:r>
            <a:r>
              <a:rPr lang="en-US" sz="1600" spc="-10" dirty="0" smtClean="0">
                <a:latin typeface="Calibri"/>
                <a:cs typeface="Calibri"/>
              </a:rPr>
              <a:t>raised</a:t>
            </a:r>
            <a:r>
              <a:rPr lang="en-US" sz="1600" spc="125" dirty="0" smtClean="0">
                <a:latin typeface="Calibri"/>
                <a:cs typeface="Calibri"/>
              </a:rPr>
              <a:t> </a:t>
            </a:r>
            <a:r>
              <a:rPr lang="en-US" sz="1600" dirty="0" smtClean="0">
                <a:latin typeface="Calibri"/>
                <a:cs typeface="Calibri"/>
              </a:rPr>
              <a:t>as</a:t>
            </a:r>
            <a:r>
              <a:rPr lang="en-US" sz="1600" spc="120" dirty="0" smtClean="0">
                <a:latin typeface="Calibri"/>
                <a:cs typeface="Calibri"/>
              </a:rPr>
              <a:t> </a:t>
            </a:r>
            <a:r>
              <a:rPr lang="en-US" sz="1600" spc="-5" dirty="0" smtClean="0">
                <a:latin typeface="Calibri"/>
                <a:cs typeface="Calibri"/>
              </a:rPr>
              <a:t>an</a:t>
            </a:r>
            <a:r>
              <a:rPr lang="en-US" sz="1600" spc="120" dirty="0" smtClean="0">
                <a:latin typeface="Calibri"/>
                <a:cs typeface="Calibri"/>
              </a:rPr>
              <a:t> </a:t>
            </a:r>
            <a:r>
              <a:rPr lang="en-US" sz="1600" spc="-5" dirty="0" smtClean="0">
                <a:latin typeface="Calibri"/>
                <a:cs typeface="Calibri"/>
              </a:rPr>
              <a:t>issue</a:t>
            </a:r>
            <a:r>
              <a:rPr lang="en-US" sz="1600" spc="120" dirty="0" smtClean="0">
                <a:latin typeface="Calibri"/>
                <a:cs typeface="Calibri"/>
              </a:rPr>
              <a:t> </a:t>
            </a:r>
            <a:r>
              <a:rPr lang="en-US" sz="1600" dirty="0" smtClean="0">
                <a:latin typeface="Calibri"/>
                <a:cs typeface="Calibri"/>
              </a:rPr>
              <a:t>in</a:t>
            </a:r>
            <a:r>
              <a:rPr lang="en-US" sz="1600" spc="120" dirty="0" smtClean="0">
                <a:latin typeface="Calibri"/>
                <a:cs typeface="Calibri"/>
              </a:rPr>
              <a:t> </a:t>
            </a:r>
            <a:r>
              <a:rPr lang="en-US" sz="1600" spc="-5" dirty="0" smtClean="0">
                <a:latin typeface="Calibri"/>
                <a:cs typeface="Calibri"/>
              </a:rPr>
              <a:t>UK</a:t>
            </a:r>
            <a:r>
              <a:rPr lang="en-US" sz="1600" spc="130" dirty="0" smtClean="0">
                <a:latin typeface="Calibri"/>
                <a:cs typeface="Calibri"/>
              </a:rPr>
              <a:t> </a:t>
            </a:r>
            <a:r>
              <a:rPr lang="en-US" sz="1600" spc="-5" dirty="0" smtClean="0">
                <a:latin typeface="Calibri"/>
                <a:cs typeface="Calibri"/>
              </a:rPr>
              <a:t>back</a:t>
            </a:r>
            <a:r>
              <a:rPr lang="en-US" sz="1600" spc="114" dirty="0" smtClean="0">
                <a:latin typeface="Calibri"/>
                <a:cs typeface="Calibri"/>
              </a:rPr>
              <a:t> </a:t>
            </a:r>
            <a:r>
              <a:rPr lang="en-US" sz="1600" dirty="0" smtClean="0">
                <a:latin typeface="Calibri"/>
                <a:cs typeface="Calibri"/>
              </a:rPr>
              <a:t>in</a:t>
            </a:r>
            <a:r>
              <a:rPr lang="en-US" sz="1600" spc="120" dirty="0" smtClean="0">
                <a:latin typeface="Calibri"/>
                <a:cs typeface="Calibri"/>
              </a:rPr>
              <a:t> </a:t>
            </a:r>
            <a:r>
              <a:rPr lang="en-US" sz="1600" spc="-5" dirty="0" smtClean="0">
                <a:latin typeface="Calibri"/>
                <a:cs typeface="Calibri"/>
              </a:rPr>
              <a:t>1965</a:t>
            </a:r>
            <a:r>
              <a:rPr lang="en-US" sz="1600" spc="120" dirty="0" smtClean="0">
                <a:latin typeface="Calibri"/>
                <a:cs typeface="Calibri"/>
              </a:rPr>
              <a:t> </a:t>
            </a:r>
            <a:r>
              <a:rPr lang="en-US" sz="1600" spc="-5" dirty="0" smtClean="0">
                <a:latin typeface="Calibri"/>
                <a:cs typeface="Calibri"/>
              </a:rPr>
              <a:t>and</a:t>
            </a:r>
            <a:r>
              <a:rPr lang="en-US" sz="1600" spc="125" dirty="0" smtClean="0">
                <a:latin typeface="Calibri"/>
                <a:cs typeface="Calibri"/>
              </a:rPr>
              <a:t> </a:t>
            </a:r>
            <a:r>
              <a:rPr lang="en-US" sz="1600" spc="-5" dirty="0" smtClean="0">
                <a:latin typeface="Calibri"/>
                <a:cs typeface="Calibri"/>
              </a:rPr>
              <a:t>they</a:t>
            </a:r>
            <a:r>
              <a:rPr lang="en-US" sz="1600" spc="135" dirty="0" smtClean="0">
                <a:latin typeface="Calibri"/>
                <a:cs typeface="Calibri"/>
              </a:rPr>
              <a:t> </a:t>
            </a:r>
            <a:r>
              <a:rPr lang="en-US" sz="1600" spc="-10" dirty="0" smtClean="0">
                <a:latin typeface="Calibri"/>
                <a:cs typeface="Calibri"/>
              </a:rPr>
              <a:t>were</a:t>
            </a:r>
            <a:r>
              <a:rPr lang="en-US" sz="1600" spc="120" dirty="0" smtClean="0">
                <a:latin typeface="Calibri"/>
                <a:cs typeface="Calibri"/>
              </a:rPr>
              <a:t> </a:t>
            </a:r>
            <a:r>
              <a:rPr lang="en-US" sz="1600" spc="-10" dirty="0" smtClean="0">
                <a:latin typeface="Calibri"/>
                <a:cs typeface="Calibri"/>
              </a:rPr>
              <a:t>granted</a:t>
            </a:r>
            <a:r>
              <a:rPr lang="en-US" sz="1600" spc="120" dirty="0" smtClean="0">
                <a:latin typeface="Calibri"/>
                <a:cs typeface="Calibri"/>
              </a:rPr>
              <a:t> </a:t>
            </a:r>
            <a:r>
              <a:rPr lang="en-US" sz="1600" spc="-5" dirty="0" smtClean="0">
                <a:latin typeface="Calibri"/>
                <a:cs typeface="Calibri"/>
              </a:rPr>
              <a:t>an</a:t>
            </a:r>
            <a:r>
              <a:rPr lang="en-US" sz="1600" spc="125" dirty="0" smtClean="0">
                <a:latin typeface="Calibri"/>
                <a:cs typeface="Calibri"/>
              </a:rPr>
              <a:t> </a:t>
            </a:r>
            <a:r>
              <a:rPr lang="en-US" sz="1600" spc="-5" dirty="0" smtClean="0">
                <a:latin typeface="Calibri"/>
                <a:cs typeface="Calibri"/>
              </a:rPr>
              <a:t>Act</a:t>
            </a:r>
            <a:r>
              <a:rPr lang="en-US" sz="1600" spc="125" dirty="0" smtClean="0">
                <a:latin typeface="Calibri"/>
                <a:cs typeface="Calibri"/>
              </a:rPr>
              <a:t> </a:t>
            </a:r>
            <a:r>
              <a:rPr lang="en-US" sz="1600" spc="-10" dirty="0" smtClean="0">
                <a:latin typeface="Calibri"/>
                <a:cs typeface="Calibri"/>
              </a:rPr>
              <a:t>in</a:t>
            </a:r>
            <a:r>
              <a:rPr lang="en-US" sz="1600" spc="120" dirty="0" smtClean="0">
                <a:latin typeface="Calibri"/>
                <a:cs typeface="Calibri"/>
              </a:rPr>
              <a:t> </a:t>
            </a:r>
            <a:r>
              <a:rPr lang="en-US" sz="1600" spc="-5" dirty="0" smtClean="0">
                <a:latin typeface="Calibri"/>
                <a:cs typeface="Calibri"/>
              </a:rPr>
              <a:t>1984,</a:t>
            </a:r>
            <a:r>
              <a:rPr lang="en-US" sz="1600" spc="130" dirty="0" smtClean="0">
                <a:latin typeface="Calibri"/>
                <a:cs typeface="Calibri"/>
              </a:rPr>
              <a:t> </a:t>
            </a:r>
            <a:r>
              <a:rPr lang="en-US" sz="1600" spc="-5" dirty="0" smtClean="0">
                <a:latin typeface="Calibri"/>
                <a:cs typeface="Calibri"/>
              </a:rPr>
              <a:t>which</a:t>
            </a:r>
            <a:r>
              <a:rPr lang="en-US" sz="1600" spc="120" dirty="0" smtClean="0">
                <a:latin typeface="Calibri"/>
                <a:cs typeface="Calibri"/>
              </a:rPr>
              <a:t> </a:t>
            </a:r>
            <a:r>
              <a:rPr lang="en-US" sz="1600" spc="-5" dirty="0" smtClean="0">
                <a:latin typeface="Calibri"/>
                <a:cs typeface="Calibri"/>
              </a:rPr>
              <a:t>was</a:t>
            </a:r>
            <a:r>
              <a:rPr lang="en-US" sz="1600" spc="135" dirty="0" smtClean="0">
                <a:latin typeface="Calibri"/>
                <a:cs typeface="Calibri"/>
              </a:rPr>
              <a:t> </a:t>
            </a:r>
            <a:r>
              <a:rPr lang="en-US" sz="1600" spc="-10" dirty="0" smtClean="0">
                <a:latin typeface="Calibri"/>
                <a:cs typeface="Calibri"/>
              </a:rPr>
              <a:t>replaced</a:t>
            </a:r>
            <a:r>
              <a:rPr lang="en-US" sz="1600" spc="125" dirty="0" smtClean="0">
                <a:latin typeface="Calibri"/>
                <a:cs typeface="Calibri"/>
              </a:rPr>
              <a:t> </a:t>
            </a:r>
            <a:r>
              <a:rPr lang="en-US" sz="1600" dirty="0" smtClean="0">
                <a:latin typeface="Calibri"/>
                <a:cs typeface="Calibri"/>
              </a:rPr>
              <a:t>in </a:t>
            </a:r>
            <a:r>
              <a:rPr lang="en-US" sz="1600" spc="-350" dirty="0" smtClean="0">
                <a:latin typeface="Calibri"/>
                <a:cs typeface="Calibri"/>
              </a:rPr>
              <a:t> </a:t>
            </a:r>
            <a:r>
              <a:rPr lang="en-US" sz="1600" spc="-10" dirty="0" smtClean="0">
                <a:latin typeface="Calibri"/>
                <a:cs typeface="Calibri"/>
              </a:rPr>
              <a:t>1998</a:t>
            </a:r>
            <a:r>
              <a:rPr lang="en-US" sz="1600" spc="25" dirty="0" smtClean="0">
                <a:latin typeface="Calibri"/>
                <a:cs typeface="Calibri"/>
              </a:rPr>
              <a:t> </a:t>
            </a:r>
            <a:r>
              <a:rPr lang="en-US" sz="1600" spc="-10" dirty="0" smtClean="0">
                <a:latin typeface="Calibri"/>
                <a:cs typeface="Calibri"/>
              </a:rPr>
              <a:t>by</a:t>
            </a:r>
            <a:r>
              <a:rPr lang="en-US" sz="1600" spc="5" dirty="0" smtClean="0">
                <a:latin typeface="Calibri"/>
                <a:cs typeface="Calibri"/>
              </a:rPr>
              <a:t> </a:t>
            </a:r>
            <a:r>
              <a:rPr lang="en-US" sz="1600" spc="-5" dirty="0" smtClean="0">
                <a:latin typeface="Calibri"/>
                <a:cs typeface="Calibri"/>
              </a:rPr>
              <a:t>the</a:t>
            </a:r>
            <a:r>
              <a:rPr lang="en-US" sz="1600" dirty="0" smtClean="0">
                <a:latin typeface="Calibri"/>
                <a:cs typeface="Calibri"/>
              </a:rPr>
              <a:t> </a:t>
            </a:r>
            <a:r>
              <a:rPr lang="en-US" sz="1600" spc="-15" dirty="0" smtClean="0">
                <a:latin typeface="Calibri"/>
                <a:cs typeface="Calibri"/>
              </a:rPr>
              <a:t>Data</a:t>
            </a:r>
            <a:r>
              <a:rPr lang="en-US" sz="1600" dirty="0" smtClean="0">
                <a:latin typeface="Calibri"/>
                <a:cs typeface="Calibri"/>
              </a:rPr>
              <a:t> </a:t>
            </a:r>
            <a:r>
              <a:rPr lang="en-US" sz="1600" spc="-10" dirty="0" smtClean="0">
                <a:latin typeface="Calibri"/>
                <a:cs typeface="Calibri"/>
              </a:rPr>
              <a:t>Protection</a:t>
            </a:r>
            <a:r>
              <a:rPr lang="en-US" sz="1600" spc="15" dirty="0" smtClean="0">
                <a:latin typeface="Calibri"/>
                <a:cs typeface="Calibri"/>
              </a:rPr>
              <a:t> </a:t>
            </a:r>
            <a:r>
              <a:rPr lang="en-US" sz="1600" spc="-5" dirty="0" smtClean="0">
                <a:latin typeface="Calibri"/>
                <a:cs typeface="Calibri"/>
              </a:rPr>
              <a:t>Act</a:t>
            </a:r>
            <a:r>
              <a:rPr lang="en-US" sz="1600" spc="10" dirty="0" smtClean="0">
                <a:latin typeface="Calibri"/>
                <a:cs typeface="Calibri"/>
              </a:rPr>
              <a:t> </a:t>
            </a:r>
            <a:r>
              <a:rPr lang="en-US" sz="1600" spc="-5" dirty="0" smtClean="0">
                <a:latin typeface="Calibri"/>
                <a:cs typeface="Calibri"/>
              </a:rPr>
              <a:t>and</a:t>
            </a:r>
            <a:r>
              <a:rPr lang="en-US" sz="1600" spc="-15" dirty="0" smtClean="0">
                <a:latin typeface="Calibri"/>
                <a:cs typeface="Calibri"/>
              </a:rPr>
              <a:t> </a:t>
            </a:r>
            <a:r>
              <a:rPr lang="en-US" sz="1600" spc="-5" dirty="0" smtClean="0">
                <a:latin typeface="Calibri"/>
                <a:cs typeface="Calibri"/>
              </a:rPr>
              <a:t>ultimately</a:t>
            </a:r>
            <a:r>
              <a:rPr lang="en-US" sz="1600" spc="-35" dirty="0" smtClean="0">
                <a:latin typeface="Calibri"/>
                <a:cs typeface="Calibri"/>
              </a:rPr>
              <a:t> </a:t>
            </a:r>
            <a:r>
              <a:rPr lang="en-US" sz="1600" spc="-10" dirty="0" smtClean="0">
                <a:latin typeface="Calibri"/>
                <a:cs typeface="Calibri"/>
              </a:rPr>
              <a:t>surpassed</a:t>
            </a:r>
            <a:r>
              <a:rPr lang="en-US" sz="1600" spc="10" dirty="0" smtClean="0">
                <a:latin typeface="Calibri"/>
                <a:cs typeface="Calibri"/>
              </a:rPr>
              <a:t> </a:t>
            </a:r>
            <a:r>
              <a:rPr lang="en-US" sz="1600" dirty="0" smtClean="0">
                <a:latin typeface="Calibri"/>
                <a:cs typeface="Calibri"/>
              </a:rPr>
              <a:t>in</a:t>
            </a:r>
            <a:r>
              <a:rPr lang="en-US" sz="1600" spc="-10" dirty="0" smtClean="0">
                <a:latin typeface="Calibri"/>
                <a:cs typeface="Calibri"/>
              </a:rPr>
              <a:t> 2018</a:t>
            </a:r>
            <a:r>
              <a:rPr lang="en-US" sz="1600" spc="25" dirty="0" smtClean="0">
                <a:latin typeface="Calibri"/>
                <a:cs typeface="Calibri"/>
              </a:rPr>
              <a:t> </a:t>
            </a:r>
            <a:r>
              <a:rPr lang="en-US" sz="1600" spc="-10" dirty="0" smtClean="0">
                <a:latin typeface="Calibri"/>
                <a:cs typeface="Calibri"/>
              </a:rPr>
              <a:t>by</a:t>
            </a:r>
            <a:r>
              <a:rPr lang="en-US" sz="1600" spc="5" dirty="0" smtClean="0">
                <a:latin typeface="Calibri"/>
                <a:cs typeface="Calibri"/>
              </a:rPr>
              <a:t> </a:t>
            </a:r>
            <a:r>
              <a:rPr lang="en-US" sz="1600" dirty="0" smtClean="0">
                <a:latin typeface="Calibri"/>
                <a:cs typeface="Calibri"/>
              </a:rPr>
              <a:t>GDPR.</a:t>
            </a:r>
          </a:p>
          <a:p>
            <a:pPr marL="342900" lvl="0" indent="-342900" algn="l" rtl="0">
              <a:lnSpc>
                <a:spcPct val="100000"/>
              </a:lnSpc>
              <a:spcBef>
                <a:spcPts val="0"/>
              </a:spcBef>
              <a:spcAft>
                <a:spcPts val="0"/>
              </a:spcAft>
              <a:buSzPts val="1920"/>
              <a:buNone/>
            </a:pPr>
            <a:endParaRPr lang="en-US" sz="1600" dirty="0" smtClean="0">
              <a:latin typeface="Calibri"/>
              <a:cs typeface="Calibri"/>
            </a:endParaRPr>
          </a:p>
          <a:p>
            <a:pPr marL="342900" lvl="0" indent="-342900" algn="l" rtl="0">
              <a:lnSpc>
                <a:spcPct val="100000"/>
              </a:lnSpc>
              <a:spcBef>
                <a:spcPts val="0"/>
              </a:spcBef>
              <a:spcAft>
                <a:spcPts val="0"/>
              </a:spcAft>
              <a:buSzPts val="1920"/>
              <a:buChar char="►"/>
            </a:pPr>
            <a:r>
              <a:rPr lang="en-US" sz="1600" spc="-5" dirty="0" smtClean="0">
                <a:latin typeface="Calibri"/>
                <a:cs typeface="Calibri"/>
              </a:rPr>
              <a:t>GDPR</a:t>
            </a:r>
            <a:r>
              <a:rPr lang="en-US" sz="1600" spc="20" dirty="0" smtClean="0">
                <a:latin typeface="Calibri"/>
                <a:cs typeface="Calibri"/>
              </a:rPr>
              <a:t> </a:t>
            </a:r>
            <a:r>
              <a:rPr lang="en-US" sz="1600" dirty="0" smtClean="0">
                <a:latin typeface="Calibri"/>
                <a:cs typeface="Calibri"/>
              </a:rPr>
              <a:t>is</a:t>
            </a:r>
            <a:r>
              <a:rPr lang="en-US" sz="1600" spc="-10" dirty="0" smtClean="0">
                <a:latin typeface="Calibri"/>
                <a:cs typeface="Calibri"/>
              </a:rPr>
              <a:t> </a:t>
            </a:r>
            <a:r>
              <a:rPr lang="en-US" sz="1600" spc="-5" dirty="0" smtClean="0">
                <a:latin typeface="Calibri"/>
                <a:cs typeface="Calibri"/>
              </a:rPr>
              <a:t>a</a:t>
            </a:r>
            <a:r>
              <a:rPr lang="en-US" sz="1600" spc="5" dirty="0" smtClean="0">
                <a:latin typeface="Calibri"/>
                <a:cs typeface="Calibri"/>
              </a:rPr>
              <a:t> </a:t>
            </a:r>
            <a:r>
              <a:rPr lang="en-US" sz="1600" spc="-10" dirty="0" smtClean="0">
                <a:latin typeface="Calibri"/>
                <a:cs typeface="Calibri"/>
              </a:rPr>
              <a:t>point </a:t>
            </a:r>
            <a:r>
              <a:rPr lang="en-US" sz="1600" spc="-5" dirty="0" smtClean="0">
                <a:latin typeface="Calibri"/>
                <a:cs typeface="Calibri"/>
              </a:rPr>
              <a:t>of</a:t>
            </a:r>
            <a:r>
              <a:rPr lang="en-US" sz="1600" spc="20" dirty="0" smtClean="0">
                <a:latin typeface="Calibri"/>
                <a:cs typeface="Calibri"/>
              </a:rPr>
              <a:t> </a:t>
            </a:r>
            <a:r>
              <a:rPr lang="en-US" sz="1600" spc="-5" dirty="0" smtClean="0">
                <a:latin typeface="Calibri"/>
                <a:cs typeface="Calibri"/>
              </a:rPr>
              <a:t>friction</a:t>
            </a:r>
            <a:r>
              <a:rPr lang="en-US" sz="1600" spc="10" dirty="0" smtClean="0">
                <a:latin typeface="Calibri"/>
                <a:cs typeface="Calibri"/>
              </a:rPr>
              <a:t> </a:t>
            </a:r>
            <a:r>
              <a:rPr lang="en-US" sz="1600" spc="-10" dirty="0" smtClean="0">
                <a:latin typeface="Calibri"/>
                <a:cs typeface="Calibri"/>
              </a:rPr>
              <a:t>between</a:t>
            </a:r>
            <a:r>
              <a:rPr lang="en-US" sz="1600" spc="30" dirty="0" smtClean="0">
                <a:latin typeface="Calibri"/>
                <a:cs typeface="Calibri"/>
              </a:rPr>
              <a:t> </a:t>
            </a:r>
            <a:r>
              <a:rPr lang="en-US" sz="1600" spc="-15" dirty="0" smtClean="0">
                <a:latin typeface="Calibri"/>
                <a:cs typeface="Calibri"/>
              </a:rPr>
              <a:t>Europe</a:t>
            </a:r>
            <a:r>
              <a:rPr lang="en-US" sz="1600" spc="35" dirty="0" smtClean="0">
                <a:latin typeface="Calibri"/>
                <a:cs typeface="Calibri"/>
              </a:rPr>
              <a:t> </a:t>
            </a:r>
            <a:r>
              <a:rPr lang="en-US" sz="1600" spc="-5" dirty="0" smtClean="0">
                <a:latin typeface="Calibri"/>
                <a:cs typeface="Calibri"/>
              </a:rPr>
              <a:t>and</a:t>
            </a:r>
            <a:r>
              <a:rPr lang="en-US" sz="1600" spc="-10" dirty="0" smtClean="0">
                <a:latin typeface="Calibri"/>
                <a:cs typeface="Calibri"/>
              </a:rPr>
              <a:t> USA</a:t>
            </a:r>
            <a:r>
              <a:rPr lang="en-US" sz="1600" spc="10" dirty="0" smtClean="0">
                <a:latin typeface="Calibri"/>
                <a:cs typeface="Calibri"/>
              </a:rPr>
              <a:t> </a:t>
            </a:r>
            <a:r>
              <a:rPr lang="en-US" sz="1600" spc="-5" dirty="0" smtClean="0">
                <a:latin typeface="Calibri"/>
                <a:cs typeface="Calibri"/>
              </a:rPr>
              <a:t>–</a:t>
            </a:r>
            <a:r>
              <a:rPr lang="en-US" sz="1600" spc="5" dirty="0" smtClean="0">
                <a:latin typeface="Calibri"/>
                <a:cs typeface="Calibri"/>
              </a:rPr>
              <a:t> </a:t>
            </a:r>
            <a:r>
              <a:rPr lang="en-US" sz="1600" spc="-10" dirty="0" smtClean="0">
                <a:latin typeface="Calibri"/>
                <a:cs typeface="Calibri"/>
              </a:rPr>
              <a:t>huge</a:t>
            </a:r>
            <a:r>
              <a:rPr lang="en-US" sz="1600" dirty="0" smtClean="0">
                <a:latin typeface="Calibri"/>
                <a:cs typeface="Calibri"/>
              </a:rPr>
              <a:t> </a:t>
            </a:r>
            <a:r>
              <a:rPr lang="en-US" sz="1600" spc="-10" dirty="0" smtClean="0">
                <a:latin typeface="Calibri"/>
                <a:cs typeface="Calibri"/>
              </a:rPr>
              <a:t>point</a:t>
            </a:r>
            <a:r>
              <a:rPr lang="en-US" sz="1600" spc="-5" dirty="0" smtClean="0">
                <a:latin typeface="Calibri"/>
                <a:cs typeface="Calibri"/>
              </a:rPr>
              <a:t> of</a:t>
            </a:r>
            <a:r>
              <a:rPr lang="en-US" sz="1600" spc="15" dirty="0" smtClean="0">
                <a:latin typeface="Calibri"/>
                <a:cs typeface="Calibri"/>
              </a:rPr>
              <a:t> </a:t>
            </a:r>
            <a:r>
              <a:rPr lang="en-US" sz="1600" spc="-5" dirty="0" smtClean="0">
                <a:latin typeface="Calibri"/>
                <a:cs typeface="Calibri"/>
              </a:rPr>
              <a:t>conflict.</a:t>
            </a:r>
          </a:p>
          <a:p>
            <a:pPr marL="342900" lvl="0" indent="-342900" algn="l" rtl="0">
              <a:lnSpc>
                <a:spcPct val="100000"/>
              </a:lnSpc>
              <a:spcBef>
                <a:spcPts val="0"/>
              </a:spcBef>
              <a:spcAft>
                <a:spcPts val="0"/>
              </a:spcAft>
              <a:buSzPts val="1920"/>
              <a:buNone/>
            </a:pPr>
            <a:endParaRPr lang="en-US" sz="1600" dirty="0" smtClean="0">
              <a:latin typeface="Calibri"/>
              <a:cs typeface="Calibri"/>
            </a:endParaRPr>
          </a:p>
          <a:p>
            <a:pPr marL="342900" lvl="0" indent="-342900" algn="l" rtl="0">
              <a:lnSpc>
                <a:spcPct val="100000"/>
              </a:lnSpc>
              <a:spcBef>
                <a:spcPts val="0"/>
              </a:spcBef>
              <a:spcAft>
                <a:spcPts val="0"/>
              </a:spcAft>
              <a:buSzPts val="1920"/>
              <a:buChar char="►"/>
            </a:pPr>
            <a:r>
              <a:rPr lang="en-US" sz="1600" spc="-10" dirty="0" smtClean="0">
                <a:latin typeface="Calibri"/>
                <a:cs typeface="Calibri"/>
              </a:rPr>
              <a:t>Reflects</a:t>
            </a:r>
            <a:r>
              <a:rPr lang="en-US" sz="1600" spc="20" dirty="0" smtClean="0">
                <a:latin typeface="Calibri"/>
                <a:cs typeface="Calibri"/>
              </a:rPr>
              <a:t> </a:t>
            </a:r>
            <a:r>
              <a:rPr lang="en-US" sz="1600" spc="-15" dirty="0" smtClean="0">
                <a:latin typeface="Calibri"/>
                <a:cs typeface="Calibri"/>
              </a:rPr>
              <a:t>different</a:t>
            </a:r>
            <a:r>
              <a:rPr lang="en-US" sz="1600" spc="5" dirty="0" smtClean="0">
                <a:latin typeface="Calibri"/>
                <a:cs typeface="Calibri"/>
              </a:rPr>
              <a:t> </a:t>
            </a:r>
            <a:r>
              <a:rPr lang="en-US" sz="1600" spc="-5" dirty="0" smtClean="0">
                <a:latin typeface="Calibri"/>
                <a:cs typeface="Calibri"/>
              </a:rPr>
              <a:t>philosophies –</a:t>
            </a:r>
            <a:r>
              <a:rPr lang="en-US" sz="1600" spc="10" dirty="0" smtClean="0">
                <a:latin typeface="Calibri"/>
                <a:cs typeface="Calibri"/>
              </a:rPr>
              <a:t> </a:t>
            </a:r>
            <a:r>
              <a:rPr lang="en-US" sz="1600" spc="-10" dirty="0" smtClean="0">
                <a:latin typeface="Calibri"/>
                <a:cs typeface="Calibri"/>
              </a:rPr>
              <a:t>that</a:t>
            </a:r>
            <a:r>
              <a:rPr lang="en-US" sz="1600" spc="-5" dirty="0" smtClean="0">
                <a:latin typeface="Calibri"/>
                <a:cs typeface="Calibri"/>
              </a:rPr>
              <a:t> of</a:t>
            </a:r>
            <a:r>
              <a:rPr lang="en-US" sz="1600" spc="5" dirty="0" smtClean="0">
                <a:latin typeface="Calibri"/>
                <a:cs typeface="Calibri"/>
              </a:rPr>
              <a:t> </a:t>
            </a:r>
            <a:r>
              <a:rPr lang="en-US" sz="1600" spc="-5" dirty="0" smtClean="0">
                <a:latin typeface="Calibri"/>
                <a:cs typeface="Calibri"/>
              </a:rPr>
              <a:t>trying</a:t>
            </a:r>
            <a:r>
              <a:rPr lang="en-US" sz="1600" spc="15" dirty="0" smtClean="0">
                <a:latin typeface="Calibri"/>
                <a:cs typeface="Calibri"/>
              </a:rPr>
              <a:t> </a:t>
            </a:r>
            <a:r>
              <a:rPr lang="en-US" sz="1600" spc="-10" dirty="0" smtClean="0">
                <a:latin typeface="Calibri"/>
                <a:cs typeface="Calibri"/>
              </a:rPr>
              <a:t>to</a:t>
            </a:r>
            <a:r>
              <a:rPr lang="en-US" sz="1600" dirty="0" smtClean="0">
                <a:latin typeface="Calibri"/>
                <a:cs typeface="Calibri"/>
              </a:rPr>
              <a:t> </a:t>
            </a:r>
            <a:r>
              <a:rPr lang="en-US" sz="1600" spc="-10" dirty="0" smtClean="0">
                <a:latin typeface="Calibri"/>
                <a:cs typeface="Calibri"/>
              </a:rPr>
              <a:t>regulate</a:t>
            </a:r>
            <a:r>
              <a:rPr lang="en-US" sz="1600" dirty="0" smtClean="0">
                <a:latin typeface="Calibri"/>
                <a:cs typeface="Calibri"/>
              </a:rPr>
              <a:t> </a:t>
            </a:r>
            <a:r>
              <a:rPr lang="en-US" sz="1600" spc="-5" dirty="0" smtClean="0">
                <a:latin typeface="Calibri"/>
                <a:cs typeface="Calibri"/>
              </a:rPr>
              <a:t>the</a:t>
            </a:r>
            <a:r>
              <a:rPr lang="en-US" sz="1600" spc="15" dirty="0" smtClean="0">
                <a:latin typeface="Calibri"/>
                <a:cs typeface="Calibri"/>
              </a:rPr>
              <a:t> </a:t>
            </a:r>
            <a:r>
              <a:rPr lang="en-US" sz="1600" spc="-10" dirty="0" smtClean="0">
                <a:latin typeface="Calibri"/>
                <a:cs typeface="Calibri"/>
              </a:rPr>
              <a:t>use</a:t>
            </a:r>
            <a:r>
              <a:rPr lang="en-US" sz="1600" spc="15" dirty="0" smtClean="0">
                <a:latin typeface="Calibri"/>
                <a:cs typeface="Calibri"/>
              </a:rPr>
              <a:t> </a:t>
            </a:r>
            <a:r>
              <a:rPr lang="en-US" sz="1600" spc="-5" dirty="0" smtClean="0">
                <a:latin typeface="Calibri"/>
                <a:cs typeface="Calibri"/>
              </a:rPr>
              <a:t>of</a:t>
            </a:r>
            <a:r>
              <a:rPr lang="en-US" sz="1600" spc="5" dirty="0" smtClean="0">
                <a:latin typeface="Calibri"/>
                <a:cs typeface="Calibri"/>
              </a:rPr>
              <a:t> </a:t>
            </a:r>
            <a:r>
              <a:rPr lang="en-US" sz="1600" spc="-15" dirty="0" smtClean="0">
                <a:latin typeface="Calibri"/>
                <a:cs typeface="Calibri"/>
              </a:rPr>
              <a:t>Data</a:t>
            </a:r>
            <a:r>
              <a:rPr lang="en-US" sz="1600" spc="5" dirty="0" smtClean="0">
                <a:latin typeface="Calibri"/>
                <a:cs typeface="Calibri"/>
              </a:rPr>
              <a:t> </a:t>
            </a:r>
            <a:r>
              <a:rPr lang="en-US" sz="1600" dirty="0" smtClean="0">
                <a:latin typeface="Calibri"/>
                <a:cs typeface="Calibri"/>
              </a:rPr>
              <a:t>in</a:t>
            </a:r>
            <a:r>
              <a:rPr lang="en-US" sz="1600" spc="-10" dirty="0" smtClean="0">
                <a:latin typeface="Calibri"/>
                <a:cs typeface="Calibri"/>
              </a:rPr>
              <a:t> </a:t>
            </a:r>
            <a:r>
              <a:rPr lang="en-US" sz="1600" spc="-5" dirty="0" smtClean="0">
                <a:latin typeface="Calibri"/>
                <a:cs typeface="Calibri"/>
              </a:rPr>
              <a:t>the</a:t>
            </a:r>
            <a:r>
              <a:rPr lang="en-US" sz="1600" spc="5" dirty="0" smtClean="0">
                <a:latin typeface="Calibri"/>
                <a:cs typeface="Calibri"/>
              </a:rPr>
              <a:t> </a:t>
            </a:r>
            <a:r>
              <a:rPr lang="en-US" sz="1600" spc="-5" dirty="0" smtClean="0">
                <a:latin typeface="Calibri"/>
                <a:cs typeface="Calibri"/>
              </a:rPr>
              <a:t>Digital </a:t>
            </a:r>
            <a:r>
              <a:rPr lang="en-US" sz="1600" spc="-15" dirty="0" smtClean="0">
                <a:latin typeface="Calibri"/>
                <a:cs typeface="Calibri"/>
              </a:rPr>
              <a:t>Economy</a:t>
            </a:r>
            <a:r>
              <a:rPr lang="en-US" sz="1600" spc="20" dirty="0" smtClean="0">
                <a:latin typeface="Calibri"/>
                <a:cs typeface="Calibri"/>
              </a:rPr>
              <a:t> </a:t>
            </a:r>
            <a:r>
              <a:rPr lang="en-US" sz="1600" spc="-5" dirty="0" smtClean="0">
                <a:latin typeface="Calibri"/>
                <a:cs typeface="Calibri"/>
              </a:rPr>
              <a:t>and</a:t>
            </a:r>
            <a:r>
              <a:rPr lang="en-US" sz="1600" spc="5" dirty="0" smtClean="0">
                <a:latin typeface="Calibri"/>
                <a:cs typeface="Calibri"/>
              </a:rPr>
              <a:t> </a:t>
            </a:r>
            <a:r>
              <a:rPr lang="en-US" sz="1600" spc="-5" dirty="0" smtClean="0">
                <a:latin typeface="Calibri"/>
                <a:cs typeface="Calibri"/>
              </a:rPr>
              <a:t>Digital</a:t>
            </a:r>
            <a:r>
              <a:rPr lang="en-US" sz="1600" spc="-20" dirty="0" smtClean="0">
                <a:latin typeface="Calibri"/>
                <a:cs typeface="Calibri"/>
              </a:rPr>
              <a:t> Society.</a:t>
            </a:r>
            <a:endParaRPr lang="en-US" sz="1600" dirty="0" smtClean="0">
              <a:latin typeface="Calibri"/>
              <a:cs typeface="Calibri"/>
            </a:endParaRPr>
          </a:p>
          <a:p>
            <a:pPr marL="698500" marR="8890" lvl="1" indent="-228600">
              <a:lnSpc>
                <a:spcPts val="1730"/>
              </a:lnSpc>
              <a:spcBef>
                <a:spcPts val="530"/>
              </a:spcBef>
              <a:buFont typeface="Arial"/>
              <a:buChar char="•"/>
              <a:tabLst>
                <a:tab pos="698500" algn="l"/>
                <a:tab pos="699135" algn="l"/>
              </a:tabLst>
            </a:pPr>
            <a:r>
              <a:rPr lang="en-US" spc="-10" dirty="0" smtClean="0">
                <a:latin typeface="Calibri"/>
                <a:cs typeface="Calibri"/>
              </a:rPr>
              <a:t>Europe</a:t>
            </a:r>
            <a:r>
              <a:rPr lang="en-US" spc="305" dirty="0" smtClean="0">
                <a:latin typeface="Calibri"/>
                <a:cs typeface="Calibri"/>
              </a:rPr>
              <a:t> </a:t>
            </a:r>
            <a:r>
              <a:rPr lang="en-US" dirty="0" smtClean="0">
                <a:latin typeface="Calibri"/>
                <a:cs typeface="Calibri"/>
              </a:rPr>
              <a:t>is</a:t>
            </a:r>
            <a:r>
              <a:rPr lang="en-US" spc="290" dirty="0" smtClean="0">
                <a:latin typeface="Calibri"/>
                <a:cs typeface="Calibri"/>
              </a:rPr>
              <a:t> </a:t>
            </a:r>
            <a:r>
              <a:rPr lang="en-US" spc="-15" dirty="0" err="1" smtClean="0">
                <a:latin typeface="Calibri"/>
                <a:cs typeface="Calibri"/>
              </a:rPr>
              <a:t>favouring</a:t>
            </a:r>
            <a:r>
              <a:rPr lang="en-US" spc="300" dirty="0" smtClean="0">
                <a:latin typeface="Calibri"/>
                <a:cs typeface="Calibri"/>
              </a:rPr>
              <a:t> </a:t>
            </a:r>
            <a:r>
              <a:rPr lang="en-US" spc="-5" dirty="0" smtClean="0">
                <a:latin typeface="Calibri"/>
                <a:cs typeface="Calibri"/>
              </a:rPr>
              <a:t>a</a:t>
            </a:r>
            <a:r>
              <a:rPr lang="en-US" spc="300" dirty="0" smtClean="0">
                <a:latin typeface="Calibri"/>
                <a:cs typeface="Calibri"/>
              </a:rPr>
              <a:t> </a:t>
            </a:r>
            <a:r>
              <a:rPr lang="en-US" spc="-10" dirty="0" smtClean="0">
                <a:latin typeface="Calibri"/>
                <a:cs typeface="Calibri"/>
              </a:rPr>
              <a:t>regulated</a:t>
            </a:r>
            <a:r>
              <a:rPr lang="en-US" spc="295" dirty="0" smtClean="0">
                <a:latin typeface="Calibri"/>
                <a:cs typeface="Calibri"/>
              </a:rPr>
              <a:t> </a:t>
            </a:r>
            <a:r>
              <a:rPr lang="en-US" spc="-10" dirty="0" smtClean="0">
                <a:latin typeface="Calibri"/>
                <a:cs typeface="Calibri"/>
              </a:rPr>
              <a:t>environment</a:t>
            </a:r>
            <a:r>
              <a:rPr lang="en-US" spc="295" dirty="0" smtClean="0">
                <a:latin typeface="Calibri"/>
                <a:cs typeface="Calibri"/>
              </a:rPr>
              <a:t> </a:t>
            </a:r>
            <a:r>
              <a:rPr lang="en-US" spc="-10" dirty="0" smtClean="0">
                <a:latin typeface="Calibri"/>
                <a:cs typeface="Calibri"/>
              </a:rPr>
              <a:t>that</a:t>
            </a:r>
            <a:r>
              <a:rPr lang="en-US" spc="300" dirty="0" smtClean="0">
                <a:latin typeface="Calibri"/>
                <a:cs typeface="Calibri"/>
              </a:rPr>
              <a:t> </a:t>
            </a:r>
            <a:r>
              <a:rPr lang="en-US" spc="-5" dirty="0" smtClean="0">
                <a:latin typeface="Calibri"/>
                <a:cs typeface="Calibri"/>
              </a:rPr>
              <a:t>combines</a:t>
            </a:r>
            <a:r>
              <a:rPr lang="en-US" spc="290" dirty="0" smtClean="0">
                <a:latin typeface="Calibri"/>
                <a:cs typeface="Calibri"/>
              </a:rPr>
              <a:t> </a:t>
            </a:r>
            <a:r>
              <a:rPr lang="en-US" spc="-5" dirty="0" smtClean="0">
                <a:latin typeface="Calibri"/>
                <a:cs typeface="Calibri"/>
              </a:rPr>
              <a:t>the</a:t>
            </a:r>
            <a:r>
              <a:rPr lang="en-US" spc="295" dirty="0" smtClean="0">
                <a:latin typeface="Calibri"/>
                <a:cs typeface="Calibri"/>
              </a:rPr>
              <a:t> </a:t>
            </a:r>
            <a:r>
              <a:rPr lang="en-US" spc="-5" dirty="0" smtClean="0">
                <a:latin typeface="Calibri"/>
                <a:cs typeface="Calibri"/>
              </a:rPr>
              <a:t>needs</a:t>
            </a:r>
            <a:r>
              <a:rPr lang="en-US" spc="315" dirty="0" smtClean="0">
                <a:latin typeface="Calibri"/>
                <a:cs typeface="Calibri"/>
              </a:rPr>
              <a:t> </a:t>
            </a:r>
            <a:r>
              <a:rPr lang="en-US" spc="-5" dirty="0" smtClean="0">
                <a:latin typeface="Calibri"/>
                <a:cs typeface="Calibri"/>
              </a:rPr>
              <a:t>f</a:t>
            </a:r>
            <a:r>
              <a:rPr lang="en-US" spc="295" dirty="0" smtClean="0">
                <a:latin typeface="Calibri"/>
                <a:cs typeface="Calibri"/>
              </a:rPr>
              <a:t> </a:t>
            </a:r>
            <a:r>
              <a:rPr lang="en-US" spc="-5" dirty="0" smtClean="0">
                <a:latin typeface="Calibri"/>
                <a:cs typeface="Calibri"/>
              </a:rPr>
              <a:t>business</a:t>
            </a:r>
            <a:r>
              <a:rPr lang="en-US" spc="300" dirty="0" smtClean="0">
                <a:latin typeface="Calibri"/>
                <a:cs typeface="Calibri"/>
              </a:rPr>
              <a:t> </a:t>
            </a:r>
            <a:r>
              <a:rPr lang="en-US" spc="-5" dirty="0" smtClean="0">
                <a:latin typeface="Calibri"/>
                <a:cs typeface="Calibri"/>
              </a:rPr>
              <a:t>as</a:t>
            </a:r>
            <a:r>
              <a:rPr lang="en-US" spc="305" dirty="0" smtClean="0">
                <a:latin typeface="Calibri"/>
                <a:cs typeface="Calibri"/>
              </a:rPr>
              <a:t> </a:t>
            </a:r>
            <a:r>
              <a:rPr lang="en-US" spc="-10" dirty="0" smtClean="0">
                <a:latin typeface="Calibri"/>
                <a:cs typeface="Calibri"/>
              </a:rPr>
              <a:t>well</a:t>
            </a:r>
            <a:r>
              <a:rPr lang="en-US" spc="300" dirty="0" smtClean="0">
                <a:latin typeface="Calibri"/>
                <a:cs typeface="Calibri"/>
              </a:rPr>
              <a:t> </a:t>
            </a:r>
            <a:r>
              <a:rPr lang="en-US" spc="-5" dirty="0" smtClean="0">
                <a:latin typeface="Calibri"/>
                <a:cs typeface="Calibri"/>
              </a:rPr>
              <a:t>as</a:t>
            </a:r>
            <a:r>
              <a:rPr lang="en-US" spc="295" dirty="0" smtClean="0">
                <a:latin typeface="Calibri"/>
                <a:cs typeface="Calibri"/>
              </a:rPr>
              <a:t> </a:t>
            </a:r>
            <a:r>
              <a:rPr lang="en-US" spc="-15" dirty="0" smtClean="0">
                <a:latin typeface="Calibri"/>
                <a:cs typeface="Calibri"/>
              </a:rPr>
              <a:t>offer</a:t>
            </a:r>
            <a:r>
              <a:rPr lang="en-US" spc="295" dirty="0" smtClean="0">
                <a:latin typeface="Calibri"/>
                <a:cs typeface="Calibri"/>
              </a:rPr>
              <a:t> </a:t>
            </a:r>
            <a:r>
              <a:rPr lang="en-US" spc="-10" dirty="0" smtClean="0">
                <a:latin typeface="Calibri"/>
                <a:cs typeface="Calibri"/>
              </a:rPr>
              <a:t>protection</a:t>
            </a:r>
            <a:r>
              <a:rPr lang="en-US" spc="300" dirty="0" smtClean="0">
                <a:latin typeface="Calibri"/>
                <a:cs typeface="Calibri"/>
              </a:rPr>
              <a:t> </a:t>
            </a:r>
            <a:r>
              <a:rPr lang="en-US" spc="-15" dirty="0" smtClean="0">
                <a:latin typeface="Calibri"/>
                <a:cs typeface="Calibri"/>
              </a:rPr>
              <a:t>to </a:t>
            </a:r>
            <a:r>
              <a:rPr lang="en-US" spc="-345" dirty="0" smtClean="0">
                <a:latin typeface="Calibri"/>
                <a:cs typeface="Calibri"/>
              </a:rPr>
              <a:t> </a:t>
            </a:r>
            <a:r>
              <a:rPr lang="en-US" spc="-15" dirty="0" smtClean="0">
                <a:latin typeface="Calibri"/>
                <a:cs typeface="Calibri"/>
              </a:rPr>
              <a:t>natural</a:t>
            </a:r>
            <a:r>
              <a:rPr lang="en-US" spc="-10" dirty="0" smtClean="0">
                <a:latin typeface="Calibri"/>
                <a:cs typeface="Calibri"/>
              </a:rPr>
              <a:t> persons.</a:t>
            </a:r>
            <a:endParaRPr lang="en-US" dirty="0" smtClean="0">
              <a:latin typeface="Calibri"/>
              <a:cs typeface="Calibri"/>
            </a:endParaRPr>
          </a:p>
          <a:p>
            <a:pPr marL="698500" marR="7620" lvl="1" indent="-228600">
              <a:lnSpc>
                <a:spcPts val="1730"/>
              </a:lnSpc>
              <a:spcBef>
                <a:spcPts val="484"/>
              </a:spcBef>
              <a:buFont typeface="Arial"/>
              <a:buChar char="•"/>
              <a:tabLst>
                <a:tab pos="698500" algn="l"/>
                <a:tab pos="699135" algn="l"/>
              </a:tabLst>
            </a:pPr>
            <a:r>
              <a:rPr lang="en-US" spc="-10" dirty="0" smtClean="0">
                <a:latin typeface="Calibri"/>
                <a:cs typeface="Calibri"/>
              </a:rPr>
              <a:t>USA</a:t>
            </a:r>
            <a:r>
              <a:rPr lang="en-US" spc="325" dirty="0" smtClean="0">
                <a:latin typeface="Calibri"/>
                <a:cs typeface="Calibri"/>
              </a:rPr>
              <a:t> </a:t>
            </a:r>
            <a:r>
              <a:rPr lang="en-US" spc="-5" dirty="0" smtClean="0">
                <a:latin typeface="Calibri"/>
                <a:cs typeface="Calibri"/>
              </a:rPr>
              <a:t>believes</a:t>
            </a:r>
            <a:r>
              <a:rPr lang="en-US" spc="330" dirty="0" smtClean="0">
                <a:latin typeface="Calibri"/>
                <a:cs typeface="Calibri"/>
              </a:rPr>
              <a:t> </a:t>
            </a:r>
            <a:r>
              <a:rPr lang="en-US" spc="-10" dirty="0" smtClean="0">
                <a:latin typeface="Calibri"/>
                <a:cs typeface="Calibri"/>
              </a:rPr>
              <a:t>that</a:t>
            </a:r>
            <a:r>
              <a:rPr lang="en-US" spc="335" dirty="0" smtClean="0">
                <a:latin typeface="Calibri"/>
                <a:cs typeface="Calibri"/>
              </a:rPr>
              <a:t> </a:t>
            </a:r>
            <a:r>
              <a:rPr lang="en-US" spc="-5" dirty="0" smtClean="0">
                <a:latin typeface="Calibri"/>
                <a:cs typeface="Calibri"/>
              </a:rPr>
              <a:t>each</a:t>
            </a:r>
            <a:r>
              <a:rPr lang="en-US" spc="330" dirty="0" smtClean="0">
                <a:latin typeface="Calibri"/>
                <a:cs typeface="Calibri"/>
              </a:rPr>
              <a:t> </a:t>
            </a:r>
            <a:r>
              <a:rPr lang="en-US" spc="-10" dirty="0" smtClean="0">
                <a:latin typeface="Calibri"/>
                <a:cs typeface="Calibri"/>
              </a:rPr>
              <a:t>individual</a:t>
            </a:r>
            <a:r>
              <a:rPr lang="en-US" spc="330" dirty="0" smtClean="0">
                <a:latin typeface="Calibri"/>
                <a:cs typeface="Calibri"/>
              </a:rPr>
              <a:t> </a:t>
            </a:r>
            <a:r>
              <a:rPr lang="en-US" spc="-10" dirty="0" smtClean="0">
                <a:latin typeface="Calibri"/>
                <a:cs typeface="Calibri"/>
              </a:rPr>
              <a:t>is</a:t>
            </a:r>
            <a:r>
              <a:rPr lang="en-US" spc="330" dirty="0" smtClean="0">
                <a:latin typeface="Calibri"/>
                <a:cs typeface="Calibri"/>
              </a:rPr>
              <a:t> </a:t>
            </a:r>
            <a:r>
              <a:rPr lang="en-US" spc="-10" dirty="0" smtClean="0">
                <a:latin typeface="Calibri"/>
                <a:cs typeface="Calibri"/>
              </a:rPr>
              <a:t>free</a:t>
            </a:r>
            <a:r>
              <a:rPr lang="en-US" spc="325" dirty="0" smtClean="0">
                <a:latin typeface="Calibri"/>
                <a:cs typeface="Calibri"/>
              </a:rPr>
              <a:t> </a:t>
            </a:r>
            <a:r>
              <a:rPr lang="en-US" dirty="0" smtClean="0">
                <a:latin typeface="Calibri"/>
                <a:cs typeface="Calibri"/>
              </a:rPr>
              <a:t>to</a:t>
            </a:r>
            <a:r>
              <a:rPr lang="en-US" spc="325" dirty="0" smtClean="0">
                <a:latin typeface="Calibri"/>
                <a:cs typeface="Calibri"/>
              </a:rPr>
              <a:t> </a:t>
            </a:r>
            <a:r>
              <a:rPr lang="en-US" spc="-5" dirty="0" smtClean="0">
                <a:latin typeface="Calibri"/>
                <a:cs typeface="Calibri"/>
              </a:rPr>
              <a:t>choose</a:t>
            </a:r>
            <a:r>
              <a:rPr lang="en-US" spc="5" dirty="0" smtClean="0">
                <a:latin typeface="Calibri"/>
                <a:cs typeface="Calibri"/>
              </a:rPr>
              <a:t> </a:t>
            </a:r>
            <a:r>
              <a:rPr lang="en-US" spc="-5" dirty="0" smtClean="0">
                <a:latin typeface="Calibri"/>
                <a:cs typeface="Calibri"/>
              </a:rPr>
              <a:t>and</a:t>
            </a:r>
            <a:r>
              <a:rPr lang="en-US" spc="330" dirty="0" smtClean="0">
                <a:latin typeface="Calibri"/>
                <a:cs typeface="Calibri"/>
              </a:rPr>
              <a:t> </a:t>
            </a:r>
            <a:r>
              <a:rPr lang="en-US" spc="-10" dirty="0" smtClean="0">
                <a:latin typeface="Calibri"/>
                <a:cs typeface="Calibri"/>
              </a:rPr>
              <a:t>select</a:t>
            </a:r>
            <a:r>
              <a:rPr lang="en-US" spc="330" dirty="0" smtClean="0">
                <a:latin typeface="Calibri"/>
                <a:cs typeface="Calibri"/>
              </a:rPr>
              <a:t> </a:t>
            </a:r>
            <a:r>
              <a:rPr lang="en-US" spc="-5" dirty="0" smtClean="0">
                <a:latin typeface="Calibri"/>
                <a:cs typeface="Calibri"/>
              </a:rPr>
              <a:t>whether</a:t>
            </a:r>
            <a:r>
              <a:rPr lang="en-US" spc="330" dirty="0" smtClean="0">
                <a:latin typeface="Calibri"/>
                <a:cs typeface="Calibri"/>
              </a:rPr>
              <a:t> </a:t>
            </a:r>
            <a:r>
              <a:rPr lang="en-US" spc="-15" dirty="0" smtClean="0">
                <a:latin typeface="Calibri"/>
                <a:cs typeface="Calibri"/>
              </a:rPr>
              <a:t>data</a:t>
            </a:r>
            <a:r>
              <a:rPr lang="en-US" spc="-10" dirty="0" smtClean="0">
                <a:latin typeface="Calibri"/>
                <a:cs typeface="Calibri"/>
              </a:rPr>
              <a:t> </a:t>
            </a:r>
            <a:r>
              <a:rPr lang="en-US" dirty="0" smtClean="0">
                <a:latin typeface="Calibri"/>
                <a:cs typeface="Calibri"/>
              </a:rPr>
              <a:t>is</a:t>
            </a:r>
            <a:r>
              <a:rPr lang="en-US" spc="330" dirty="0" smtClean="0">
                <a:latin typeface="Calibri"/>
                <a:cs typeface="Calibri"/>
              </a:rPr>
              <a:t> </a:t>
            </a:r>
            <a:r>
              <a:rPr lang="en-US" spc="-10" dirty="0" smtClean="0">
                <a:latin typeface="Calibri"/>
                <a:cs typeface="Calibri"/>
              </a:rPr>
              <a:t>collected</a:t>
            </a:r>
            <a:r>
              <a:rPr lang="en-US" spc="330" dirty="0" smtClean="0">
                <a:latin typeface="Calibri"/>
                <a:cs typeface="Calibri"/>
              </a:rPr>
              <a:t> </a:t>
            </a:r>
            <a:r>
              <a:rPr lang="en-US" dirty="0" smtClean="0">
                <a:latin typeface="Calibri"/>
                <a:cs typeface="Calibri"/>
              </a:rPr>
              <a:t>or</a:t>
            </a:r>
            <a:r>
              <a:rPr lang="en-US" spc="335" dirty="0" smtClean="0">
                <a:latin typeface="Calibri"/>
                <a:cs typeface="Calibri"/>
              </a:rPr>
              <a:t> </a:t>
            </a:r>
            <a:r>
              <a:rPr lang="en-US" spc="-5" dirty="0" smtClean="0">
                <a:latin typeface="Calibri"/>
                <a:cs typeface="Calibri"/>
              </a:rPr>
              <a:t>not,</a:t>
            </a:r>
            <a:r>
              <a:rPr lang="en-US" spc="340" dirty="0" smtClean="0">
                <a:latin typeface="Calibri"/>
                <a:cs typeface="Calibri"/>
              </a:rPr>
              <a:t> </a:t>
            </a:r>
            <a:r>
              <a:rPr lang="en-US" spc="-5" dirty="0" smtClean="0">
                <a:latin typeface="Calibri"/>
                <a:cs typeface="Calibri"/>
              </a:rPr>
              <a:t>so</a:t>
            </a:r>
            <a:r>
              <a:rPr lang="en-US" spc="340" dirty="0" smtClean="0">
                <a:latin typeface="Calibri"/>
                <a:cs typeface="Calibri"/>
              </a:rPr>
              <a:t> </a:t>
            </a:r>
            <a:r>
              <a:rPr lang="en-US" dirty="0" smtClean="0">
                <a:latin typeface="Calibri"/>
                <a:cs typeface="Calibri"/>
              </a:rPr>
              <a:t>it</a:t>
            </a:r>
            <a:r>
              <a:rPr lang="en-US" spc="335" dirty="0" smtClean="0">
                <a:latin typeface="Calibri"/>
                <a:cs typeface="Calibri"/>
              </a:rPr>
              <a:t> </a:t>
            </a:r>
            <a:r>
              <a:rPr lang="en-US" spc="-10" dirty="0" smtClean="0">
                <a:latin typeface="Calibri"/>
                <a:cs typeface="Calibri"/>
              </a:rPr>
              <a:t>is</a:t>
            </a:r>
            <a:r>
              <a:rPr lang="en-US" spc="330" dirty="0" smtClean="0">
                <a:latin typeface="Calibri"/>
                <a:cs typeface="Calibri"/>
              </a:rPr>
              <a:t> </a:t>
            </a:r>
            <a:r>
              <a:rPr lang="en-US" spc="-5" dirty="0" smtClean="0">
                <a:latin typeface="Calibri"/>
                <a:cs typeface="Calibri"/>
              </a:rPr>
              <a:t>up</a:t>
            </a:r>
            <a:r>
              <a:rPr lang="en-US" spc="325" dirty="0" smtClean="0">
                <a:latin typeface="Calibri"/>
                <a:cs typeface="Calibri"/>
              </a:rPr>
              <a:t> </a:t>
            </a:r>
            <a:r>
              <a:rPr lang="en-US" spc="-15" dirty="0" smtClean="0">
                <a:latin typeface="Calibri"/>
                <a:cs typeface="Calibri"/>
              </a:rPr>
              <a:t>to </a:t>
            </a:r>
            <a:r>
              <a:rPr lang="en-US" spc="-350" dirty="0" smtClean="0">
                <a:latin typeface="Calibri"/>
                <a:cs typeface="Calibri"/>
              </a:rPr>
              <a:t> </a:t>
            </a:r>
            <a:r>
              <a:rPr lang="en-US" spc="-5" dirty="0" smtClean="0">
                <a:latin typeface="Calibri"/>
                <a:cs typeface="Calibri"/>
              </a:rPr>
              <a:t>individual.</a:t>
            </a:r>
            <a:endParaRPr lang="en-US" dirty="0" smtClean="0">
              <a:latin typeface="Calibri"/>
              <a:cs typeface="Calibri"/>
            </a:endParaRPr>
          </a:p>
          <a:p>
            <a:pPr marL="698500" marR="6985" lvl="1" indent="-228600">
              <a:lnSpc>
                <a:spcPts val="1730"/>
              </a:lnSpc>
              <a:spcBef>
                <a:spcPts val="500"/>
              </a:spcBef>
              <a:buFont typeface="Arial"/>
              <a:buChar char="•"/>
              <a:tabLst>
                <a:tab pos="698500" algn="l"/>
                <a:tab pos="699135" algn="l"/>
              </a:tabLst>
            </a:pPr>
            <a:r>
              <a:rPr lang="en-US" spc="-5" dirty="0" smtClean="0">
                <a:latin typeface="Calibri"/>
                <a:cs typeface="Calibri"/>
              </a:rPr>
              <a:t>Not</a:t>
            </a:r>
            <a:r>
              <a:rPr lang="en-US" spc="50" dirty="0" smtClean="0">
                <a:latin typeface="Calibri"/>
                <a:cs typeface="Calibri"/>
              </a:rPr>
              <a:t> </a:t>
            </a:r>
            <a:r>
              <a:rPr lang="en-US" dirty="0" smtClean="0">
                <a:latin typeface="Calibri"/>
                <a:cs typeface="Calibri"/>
              </a:rPr>
              <a:t>true</a:t>
            </a:r>
            <a:r>
              <a:rPr lang="en-US" spc="30" dirty="0" smtClean="0">
                <a:latin typeface="Calibri"/>
                <a:cs typeface="Calibri"/>
              </a:rPr>
              <a:t> </a:t>
            </a:r>
            <a:r>
              <a:rPr lang="en-US" spc="-5" dirty="0" smtClean="0">
                <a:latin typeface="Calibri"/>
                <a:cs typeface="Calibri"/>
              </a:rPr>
              <a:t>since</a:t>
            </a:r>
            <a:r>
              <a:rPr lang="en-US" spc="45" dirty="0" smtClean="0">
                <a:latin typeface="Calibri"/>
                <a:cs typeface="Calibri"/>
              </a:rPr>
              <a:t> </a:t>
            </a:r>
            <a:r>
              <a:rPr lang="en-US" spc="-15" dirty="0" smtClean="0">
                <a:latin typeface="Calibri"/>
                <a:cs typeface="Calibri"/>
              </a:rPr>
              <a:t>data</a:t>
            </a:r>
            <a:r>
              <a:rPr lang="en-US" spc="40" dirty="0" smtClean="0">
                <a:latin typeface="Calibri"/>
                <a:cs typeface="Calibri"/>
              </a:rPr>
              <a:t> </a:t>
            </a:r>
            <a:r>
              <a:rPr lang="en-US" spc="-5" dirty="0" smtClean="0">
                <a:latin typeface="Calibri"/>
                <a:cs typeface="Calibri"/>
              </a:rPr>
              <a:t>collection</a:t>
            </a:r>
            <a:r>
              <a:rPr lang="en-US" spc="45" dirty="0" smtClean="0">
                <a:latin typeface="Calibri"/>
                <a:cs typeface="Calibri"/>
              </a:rPr>
              <a:t> </a:t>
            </a:r>
            <a:r>
              <a:rPr lang="en-US" dirty="0" smtClean="0">
                <a:latin typeface="Calibri"/>
                <a:cs typeface="Calibri"/>
              </a:rPr>
              <a:t>is</a:t>
            </a:r>
            <a:r>
              <a:rPr lang="en-US" spc="35" dirty="0" smtClean="0">
                <a:latin typeface="Calibri"/>
                <a:cs typeface="Calibri"/>
              </a:rPr>
              <a:t> </a:t>
            </a:r>
            <a:r>
              <a:rPr lang="en-US" spc="-5" dirty="0" smtClean="0">
                <a:latin typeface="Calibri"/>
                <a:cs typeface="Calibri"/>
              </a:rPr>
              <a:t>not</a:t>
            </a:r>
            <a:r>
              <a:rPr lang="en-US" spc="50" dirty="0" smtClean="0">
                <a:latin typeface="Calibri"/>
                <a:cs typeface="Calibri"/>
              </a:rPr>
              <a:t> </a:t>
            </a:r>
            <a:r>
              <a:rPr lang="en-US" spc="-10" dirty="0" smtClean="0">
                <a:latin typeface="Calibri"/>
                <a:cs typeface="Calibri"/>
              </a:rPr>
              <a:t>direct</a:t>
            </a:r>
            <a:r>
              <a:rPr lang="en-US" spc="45" dirty="0" smtClean="0">
                <a:latin typeface="Calibri"/>
                <a:cs typeface="Calibri"/>
              </a:rPr>
              <a:t> </a:t>
            </a:r>
            <a:r>
              <a:rPr lang="en-US" spc="-5" dirty="0" smtClean="0">
                <a:latin typeface="Calibri"/>
                <a:cs typeface="Calibri"/>
              </a:rPr>
              <a:t>and</a:t>
            </a:r>
            <a:r>
              <a:rPr lang="en-US" spc="40" dirty="0" smtClean="0">
                <a:latin typeface="Calibri"/>
                <a:cs typeface="Calibri"/>
              </a:rPr>
              <a:t> </a:t>
            </a:r>
            <a:r>
              <a:rPr lang="en-US" spc="-5" dirty="0" smtClean="0">
                <a:latin typeface="Calibri"/>
                <a:cs typeface="Calibri"/>
              </a:rPr>
              <a:t>active</a:t>
            </a:r>
            <a:r>
              <a:rPr lang="en-US" spc="40" dirty="0" smtClean="0">
                <a:latin typeface="Calibri"/>
                <a:cs typeface="Calibri"/>
              </a:rPr>
              <a:t> </a:t>
            </a:r>
            <a:r>
              <a:rPr lang="en-US" dirty="0" smtClean="0">
                <a:latin typeface="Calibri"/>
                <a:cs typeface="Calibri"/>
              </a:rPr>
              <a:t>but</a:t>
            </a:r>
            <a:r>
              <a:rPr lang="en-US" spc="45" dirty="0" smtClean="0">
                <a:latin typeface="Calibri"/>
                <a:cs typeface="Calibri"/>
              </a:rPr>
              <a:t> </a:t>
            </a:r>
            <a:r>
              <a:rPr lang="en-US" spc="-10" dirty="0" smtClean="0">
                <a:latin typeface="Calibri"/>
                <a:cs typeface="Calibri"/>
              </a:rPr>
              <a:t>rather</a:t>
            </a:r>
            <a:r>
              <a:rPr lang="en-US" spc="35" dirty="0" smtClean="0">
                <a:latin typeface="Calibri"/>
                <a:cs typeface="Calibri"/>
              </a:rPr>
              <a:t> </a:t>
            </a:r>
            <a:r>
              <a:rPr lang="en-US" spc="-10" dirty="0" smtClean="0">
                <a:latin typeface="Calibri"/>
                <a:cs typeface="Calibri"/>
              </a:rPr>
              <a:t>passive</a:t>
            </a:r>
            <a:r>
              <a:rPr lang="en-US" spc="50" dirty="0" smtClean="0">
                <a:latin typeface="Calibri"/>
                <a:cs typeface="Calibri"/>
              </a:rPr>
              <a:t> </a:t>
            </a:r>
            <a:r>
              <a:rPr lang="en-US" spc="-5" dirty="0" smtClean="0">
                <a:latin typeface="Calibri"/>
                <a:cs typeface="Calibri"/>
              </a:rPr>
              <a:t>–</a:t>
            </a:r>
            <a:r>
              <a:rPr lang="en-US" spc="45" dirty="0" smtClean="0">
                <a:latin typeface="Calibri"/>
                <a:cs typeface="Calibri"/>
              </a:rPr>
              <a:t> </a:t>
            </a:r>
            <a:r>
              <a:rPr lang="en-US" dirty="0" smtClean="0">
                <a:latin typeface="Calibri"/>
                <a:cs typeface="Calibri"/>
              </a:rPr>
              <a:t>e.g.,</a:t>
            </a:r>
            <a:r>
              <a:rPr lang="en-US" spc="35" dirty="0" smtClean="0">
                <a:latin typeface="Calibri"/>
                <a:cs typeface="Calibri"/>
              </a:rPr>
              <a:t> </a:t>
            </a:r>
            <a:r>
              <a:rPr lang="en-US" spc="-5" dirty="0" smtClean="0">
                <a:latin typeface="Calibri"/>
                <a:cs typeface="Calibri"/>
              </a:rPr>
              <a:t>security</a:t>
            </a:r>
            <a:r>
              <a:rPr lang="en-US" spc="30" dirty="0" smtClean="0">
                <a:latin typeface="Calibri"/>
                <a:cs typeface="Calibri"/>
              </a:rPr>
              <a:t> </a:t>
            </a:r>
            <a:r>
              <a:rPr lang="en-US" spc="-10" dirty="0" smtClean="0">
                <a:latin typeface="Calibri"/>
                <a:cs typeface="Calibri"/>
              </a:rPr>
              <a:t>cameras</a:t>
            </a:r>
            <a:r>
              <a:rPr lang="en-US" spc="55" dirty="0" smtClean="0">
                <a:latin typeface="Calibri"/>
                <a:cs typeface="Calibri"/>
              </a:rPr>
              <a:t> </a:t>
            </a:r>
            <a:r>
              <a:rPr lang="en-US" spc="-5" dirty="0" smtClean="0">
                <a:latin typeface="Calibri"/>
                <a:cs typeface="Calibri"/>
              </a:rPr>
              <a:t>–</a:t>
            </a:r>
            <a:r>
              <a:rPr lang="en-US" spc="35" dirty="0" smtClean="0">
                <a:latin typeface="Calibri"/>
                <a:cs typeface="Calibri"/>
              </a:rPr>
              <a:t> </a:t>
            </a:r>
            <a:r>
              <a:rPr lang="en-US" spc="-5" dirty="0" smtClean="0">
                <a:latin typeface="Calibri"/>
                <a:cs typeface="Calibri"/>
              </a:rPr>
              <a:t>use</a:t>
            </a:r>
            <a:r>
              <a:rPr lang="en-US" spc="50" dirty="0" smtClean="0">
                <a:latin typeface="Calibri"/>
                <a:cs typeface="Calibri"/>
              </a:rPr>
              <a:t> </a:t>
            </a:r>
            <a:r>
              <a:rPr lang="en-US" spc="-5" dirty="0" smtClean="0">
                <a:latin typeface="Calibri"/>
                <a:cs typeface="Calibri"/>
              </a:rPr>
              <a:t>of</a:t>
            </a:r>
            <a:r>
              <a:rPr lang="en-US" spc="40" dirty="0" smtClean="0">
                <a:latin typeface="Calibri"/>
                <a:cs typeface="Calibri"/>
              </a:rPr>
              <a:t> </a:t>
            </a:r>
            <a:r>
              <a:rPr lang="en-US" spc="-5" dirty="0" smtClean="0">
                <a:latin typeface="Calibri"/>
                <a:cs typeface="Calibri"/>
              </a:rPr>
              <a:t>credit</a:t>
            </a:r>
            <a:r>
              <a:rPr lang="en-US" spc="45" dirty="0" smtClean="0">
                <a:latin typeface="Calibri"/>
                <a:cs typeface="Calibri"/>
              </a:rPr>
              <a:t> </a:t>
            </a:r>
            <a:r>
              <a:rPr lang="en-US" spc="-15" dirty="0" smtClean="0">
                <a:latin typeface="Calibri"/>
                <a:cs typeface="Calibri"/>
              </a:rPr>
              <a:t>cards </a:t>
            </a:r>
            <a:r>
              <a:rPr lang="en-US" spc="-345" dirty="0" smtClean="0">
                <a:latin typeface="Calibri"/>
                <a:cs typeface="Calibri"/>
              </a:rPr>
              <a:t> </a:t>
            </a:r>
            <a:r>
              <a:rPr lang="en-US" spc="-15" dirty="0" smtClean="0">
                <a:latin typeface="Calibri"/>
                <a:cs typeface="Calibri"/>
              </a:rPr>
              <a:t>etc.</a:t>
            </a:r>
            <a:endParaRPr lang="en-US" dirty="0" smtClean="0">
              <a:latin typeface="Calibri"/>
              <a:cs typeface="Calibri"/>
            </a:endParaRPr>
          </a:p>
          <a:p>
            <a:pPr marL="342900" lvl="0" indent="-342900" algn="l" rtl="0">
              <a:lnSpc>
                <a:spcPct val="100000"/>
              </a:lnSpc>
              <a:spcBef>
                <a:spcPts val="0"/>
              </a:spcBef>
              <a:spcAft>
                <a:spcPts val="0"/>
              </a:spcAft>
              <a:buSzPts val="1920"/>
              <a:buChar char="►"/>
            </a:pPr>
            <a:endParaRPr sz="2400" dirty="0" smtClean="0"/>
          </a:p>
          <a:p>
            <a:pPr marL="342900" lvl="0" indent="-220980" algn="l" rtl="0">
              <a:lnSpc>
                <a:spcPct val="100000"/>
              </a:lnSpc>
              <a:spcBef>
                <a:spcPts val="1000"/>
              </a:spcBef>
              <a:spcAft>
                <a:spcPts val="0"/>
              </a:spcAft>
              <a:buSzPts val="1920"/>
              <a:buNone/>
            </a:pPr>
            <a:endParaRPr sz="2400" dirty="0"/>
          </a:p>
          <a:p>
            <a:pPr marL="342900" lvl="0" indent="-220980" algn="l" rtl="0">
              <a:lnSpc>
                <a:spcPct val="100000"/>
              </a:lnSpc>
              <a:spcBef>
                <a:spcPts val="1000"/>
              </a:spcBef>
              <a:spcAft>
                <a:spcPts val="0"/>
              </a:spcAft>
              <a:buSzPts val="1920"/>
              <a:buNone/>
            </a:pPr>
            <a:endParaRPr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7"/>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lvl="0"/>
            <a:r>
              <a:rPr lang="en-US" dirty="0" smtClean="0"/>
              <a:t>Privacy in some </a:t>
            </a:r>
            <a:r>
              <a:rPr lang="en-US" dirty="0" smtClean="0"/>
              <a:t>details</a:t>
            </a:r>
            <a:endParaRPr lang="pl-PL" dirty="0"/>
          </a:p>
        </p:txBody>
      </p:sp>
      <p:sp>
        <p:nvSpPr>
          <p:cNvPr id="199" name="Google Shape;199;p7"/>
          <p:cNvSpPr txBox="1">
            <a:spLocks noGrp="1"/>
          </p:cNvSpPr>
          <p:nvPr>
            <p:ph type="body" idx="1"/>
          </p:nvPr>
        </p:nvSpPr>
        <p:spPr>
          <a:xfrm>
            <a:off x="677334" y="2160589"/>
            <a:ext cx="8596668" cy="3170363"/>
          </a:xfrm>
          <a:prstGeom prst="rect">
            <a:avLst/>
          </a:prstGeom>
          <a:noFill/>
          <a:ln>
            <a:noFill/>
          </a:ln>
        </p:spPr>
        <p:txBody>
          <a:bodyPr spcFirstLastPara="1" wrap="square" lIns="91425" tIns="45700" rIns="91425" bIns="45700" anchor="t" anchorCtr="0">
            <a:normAutofit/>
          </a:bodyPr>
          <a:lstStyle/>
          <a:p>
            <a:pPr marL="342900" lvl="0" indent="-342900" algn="l" rtl="0">
              <a:lnSpc>
                <a:spcPct val="100000"/>
              </a:lnSpc>
              <a:spcBef>
                <a:spcPts val="0"/>
              </a:spcBef>
              <a:spcAft>
                <a:spcPts val="0"/>
              </a:spcAft>
              <a:buSzPts val="1440"/>
              <a:buChar char="►"/>
            </a:pPr>
            <a:r>
              <a:rPr lang="en-US" spc="-80" dirty="0" smtClean="0">
                <a:latin typeface="Calibri Light"/>
                <a:cs typeface="Calibri Light"/>
              </a:rPr>
              <a:t>To</a:t>
            </a:r>
            <a:r>
              <a:rPr lang="en-US" spc="165" dirty="0" smtClean="0">
                <a:latin typeface="Calibri Light"/>
                <a:cs typeface="Calibri Light"/>
              </a:rPr>
              <a:t> </a:t>
            </a:r>
            <a:r>
              <a:rPr lang="en-US" spc="-10" dirty="0" smtClean="0">
                <a:latin typeface="Calibri Light"/>
                <a:cs typeface="Calibri Light"/>
              </a:rPr>
              <a:t>understand</a:t>
            </a:r>
            <a:r>
              <a:rPr lang="en-US" spc="165" dirty="0" smtClean="0">
                <a:latin typeface="Calibri Light"/>
                <a:cs typeface="Calibri Light"/>
              </a:rPr>
              <a:t> </a:t>
            </a:r>
            <a:r>
              <a:rPr lang="en-US" spc="-5" dirty="0" smtClean="0">
                <a:latin typeface="Calibri Light"/>
                <a:cs typeface="Calibri Light"/>
              </a:rPr>
              <a:t>the</a:t>
            </a:r>
            <a:r>
              <a:rPr lang="en-US" spc="175" dirty="0" smtClean="0">
                <a:latin typeface="Calibri Light"/>
                <a:cs typeface="Calibri Light"/>
              </a:rPr>
              <a:t> </a:t>
            </a:r>
            <a:r>
              <a:rPr lang="en-US" spc="-5" dirty="0" smtClean="0">
                <a:latin typeface="Calibri Light"/>
                <a:cs typeface="Calibri Light"/>
              </a:rPr>
              <a:t>principles</a:t>
            </a:r>
            <a:r>
              <a:rPr lang="en-US" spc="160" dirty="0" smtClean="0">
                <a:latin typeface="Calibri Light"/>
                <a:cs typeface="Calibri Light"/>
              </a:rPr>
              <a:t> </a:t>
            </a:r>
            <a:r>
              <a:rPr lang="en-US" dirty="0" smtClean="0">
                <a:latin typeface="Calibri Light"/>
                <a:cs typeface="Calibri Light"/>
              </a:rPr>
              <a:t>and</a:t>
            </a:r>
            <a:r>
              <a:rPr lang="en-US" spc="170" dirty="0" smtClean="0">
                <a:latin typeface="Calibri Light"/>
                <a:cs typeface="Calibri Light"/>
              </a:rPr>
              <a:t> </a:t>
            </a:r>
            <a:r>
              <a:rPr lang="en-US" spc="-5" dirty="0" smtClean="0">
                <a:latin typeface="Calibri Light"/>
                <a:cs typeface="Calibri Light"/>
              </a:rPr>
              <a:t>philosophy</a:t>
            </a:r>
            <a:r>
              <a:rPr lang="en-US" spc="175" dirty="0" smtClean="0">
                <a:latin typeface="Calibri Light"/>
                <a:cs typeface="Calibri Light"/>
              </a:rPr>
              <a:t> </a:t>
            </a:r>
            <a:r>
              <a:rPr lang="en-US" spc="-5" dirty="0" smtClean="0">
                <a:latin typeface="Calibri Light"/>
                <a:cs typeface="Calibri Light"/>
              </a:rPr>
              <a:t>of</a:t>
            </a:r>
            <a:r>
              <a:rPr lang="en-US" spc="165" dirty="0" smtClean="0">
                <a:latin typeface="Calibri Light"/>
                <a:cs typeface="Calibri Light"/>
              </a:rPr>
              <a:t> </a:t>
            </a:r>
            <a:r>
              <a:rPr lang="en-US" spc="-10" dirty="0" smtClean="0">
                <a:latin typeface="Calibri Light"/>
                <a:cs typeface="Calibri Light"/>
              </a:rPr>
              <a:t>Privacy</a:t>
            </a:r>
            <a:r>
              <a:rPr lang="en-US" spc="145" dirty="0" smtClean="0">
                <a:latin typeface="Calibri Light"/>
                <a:cs typeface="Calibri Light"/>
              </a:rPr>
              <a:t> </a:t>
            </a:r>
            <a:r>
              <a:rPr lang="en-US" spc="-5" dirty="0" smtClean="0">
                <a:latin typeface="Calibri Light"/>
                <a:cs typeface="Calibri Light"/>
              </a:rPr>
              <a:t>and</a:t>
            </a:r>
            <a:r>
              <a:rPr lang="en-US" spc="160" dirty="0" smtClean="0">
                <a:latin typeface="Calibri Light"/>
                <a:cs typeface="Calibri Light"/>
              </a:rPr>
              <a:t> </a:t>
            </a:r>
            <a:r>
              <a:rPr lang="en-US" spc="-10" dirty="0" smtClean="0">
                <a:latin typeface="Calibri Light"/>
                <a:cs typeface="Calibri Light"/>
              </a:rPr>
              <a:t>Data</a:t>
            </a:r>
            <a:r>
              <a:rPr lang="en-US" spc="160" dirty="0" smtClean="0">
                <a:latin typeface="Calibri Light"/>
                <a:cs typeface="Calibri Light"/>
              </a:rPr>
              <a:t> </a:t>
            </a:r>
            <a:r>
              <a:rPr lang="en-US" spc="-15" dirty="0" smtClean="0">
                <a:latin typeface="Calibri Light"/>
                <a:cs typeface="Calibri Light"/>
              </a:rPr>
              <a:t>Protection</a:t>
            </a:r>
            <a:r>
              <a:rPr lang="en-US" spc="165" dirty="0" smtClean="0">
                <a:latin typeface="Calibri Light"/>
                <a:cs typeface="Calibri Light"/>
              </a:rPr>
              <a:t> </a:t>
            </a:r>
            <a:r>
              <a:rPr lang="en-US" spc="-10" dirty="0" smtClean="0">
                <a:latin typeface="Calibri Light"/>
                <a:cs typeface="Calibri Light"/>
              </a:rPr>
              <a:t>you</a:t>
            </a:r>
            <a:r>
              <a:rPr lang="en-US" spc="160" dirty="0" smtClean="0">
                <a:latin typeface="Calibri Light"/>
                <a:cs typeface="Calibri Light"/>
              </a:rPr>
              <a:t> </a:t>
            </a:r>
            <a:r>
              <a:rPr lang="en-US" spc="-10" dirty="0" smtClean="0">
                <a:latin typeface="Calibri Light"/>
                <a:cs typeface="Calibri Light"/>
              </a:rPr>
              <a:t>are</a:t>
            </a:r>
            <a:r>
              <a:rPr lang="en-US" spc="160" dirty="0" smtClean="0">
                <a:latin typeface="Calibri Light"/>
                <a:cs typeface="Calibri Light"/>
              </a:rPr>
              <a:t> </a:t>
            </a:r>
            <a:r>
              <a:rPr lang="en-US" spc="-10" dirty="0" smtClean="0">
                <a:latin typeface="Calibri Light"/>
                <a:cs typeface="Calibri Light"/>
              </a:rPr>
              <a:t>better</a:t>
            </a:r>
            <a:r>
              <a:rPr lang="en-US" spc="145" dirty="0" smtClean="0">
                <a:latin typeface="Calibri Light"/>
                <a:cs typeface="Calibri Light"/>
              </a:rPr>
              <a:t> </a:t>
            </a:r>
            <a:r>
              <a:rPr lang="en-US" spc="-10" dirty="0" smtClean="0">
                <a:latin typeface="Calibri Light"/>
                <a:cs typeface="Calibri Light"/>
              </a:rPr>
              <a:t>to</a:t>
            </a:r>
            <a:r>
              <a:rPr lang="en-US" spc="155" dirty="0" smtClean="0">
                <a:latin typeface="Calibri Light"/>
                <a:cs typeface="Calibri Light"/>
              </a:rPr>
              <a:t> </a:t>
            </a:r>
            <a:r>
              <a:rPr lang="en-US" spc="-10" dirty="0" smtClean="0">
                <a:latin typeface="Calibri Light"/>
                <a:cs typeface="Calibri Light"/>
              </a:rPr>
              <a:t>view</a:t>
            </a:r>
            <a:r>
              <a:rPr lang="en-US" spc="165" dirty="0" smtClean="0">
                <a:latin typeface="Calibri Light"/>
                <a:cs typeface="Calibri Light"/>
              </a:rPr>
              <a:t> </a:t>
            </a:r>
            <a:r>
              <a:rPr lang="en-US" spc="-5" dirty="0" smtClean="0">
                <a:latin typeface="Calibri Light"/>
                <a:cs typeface="Calibri Light"/>
              </a:rPr>
              <a:t>the</a:t>
            </a:r>
            <a:r>
              <a:rPr lang="en-US" spc="160" dirty="0" smtClean="0">
                <a:latin typeface="Calibri Light"/>
                <a:cs typeface="Calibri Light"/>
              </a:rPr>
              <a:t> </a:t>
            </a:r>
            <a:r>
              <a:rPr lang="en-US" spc="-5" dirty="0" smtClean="0">
                <a:latin typeface="Calibri Light"/>
                <a:cs typeface="Calibri Light"/>
              </a:rPr>
              <a:t>principles</a:t>
            </a:r>
            <a:r>
              <a:rPr lang="en-US" spc="155" dirty="0" smtClean="0">
                <a:latin typeface="Calibri Light"/>
                <a:cs typeface="Calibri Light"/>
              </a:rPr>
              <a:t> </a:t>
            </a:r>
            <a:r>
              <a:rPr lang="en-US" spc="-5" dirty="0" smtClean="0">
                <a:latin typeface="Calibri Light"/>
                <a:cs typeface="Calibri Light"/>
              </a:rPr>
              <a:t>of</a:t>
            </a:r>
            <a:r>
              <a:rPr lang="en-US" spc="160" dirty="0" smtClean="0">
                <a:latin typeface="Calibri Light"/>
                <a:cs typeface="Calibri Light"/>
              </a:rPr>
              <a:t> </a:t>
            </a:r>
            <a:r>
              <a:rPr lang="en-US" spc="-10" dirty="0" smtClean="0">
                <a:latin typeface="Calibri Light"/>
                <a:cs typeface="Calibri Light"/>
              </a:rPr>
              <a:t>Data</a:t>
            </a:r>
            <a:endParaRPr lang="en-US" dirty="0" smtClean="0">
              <a:latin typeface="Calibri Light"/>
              <a:cs typeface="Calibri Light"/>
            </a:endParaRPr>
          </a:p>
          <a:p>
            <a:pPr marL="241300">
              <a:lnSpc>
                <a:spcPts val="1825"/>
              </a:lnSpc>
            </a:pPr>
            <a:r>
              <a:rPr lang="en-US" spc="-10" dirty="0" smtClean="0">
                <a:latin typeface="Calibri Light"/>
                <a:cs typeface="Calibri Light"/>
              </a:rPr>
              <a:t>Protection</a:t>
            </a:r>
            <a:r>
              <a:rPr lang="en-US" spc="-5" dirty="0" smtClean="0">
                <a:latin typeface="Calibri Light"/>
                <a:cs typeface="Calibri Light"/>
              </a:rPr>
              <a:t> </a:t>
            </a:r>
            <a:r>
              <a:rPr lang="en-US" spc="-10" dirty="0" smtClean="0">
                <a:latin typeface="Calibri Light"/>
                <a:cs typeface="Calibri Light"/>
              </a:rPr>
              <a:t>Regulation</a:t>
            </a:r>
            <a:r>
              <a:rPr lang="en-US" spc="40" dirty="0" smtClean="0">
                <a:latin typeface="Calibri Light"/>
                <a:cs typeface="Calibri Light"/>
              </a:rPr>
              <a:t> </a:t>
            </a:r>
            <a:r>
              <a:rPr lang="en-US" spc="-5" dirty="0" smtClean="0">
                <a:latin typeface="Calibri Light"/>
                <a:cs typeface="Calibri Light"/>
              </a:rPr>
              <a:t>since</a:t>
            </a:r>
            <a:r>
              <a:rPr lang="en-US" spc="15" dirty="0" smtClean="0">
                <a:latin typeface="Calibri Light"/>
                <a:cs typeface="Calibri Light"/>
              </a:rPr>
              <a:t> </a:t>
            </a:r>
            <a:r>
              <a:rPr lang="en-US" spc="-5" dirty="0" smtClean="0">
                <a:latin typeface="Calibri Light"/>
                <a:cs typeface="Calibri Light"/>
              </a:rPr>
              <a:t>its</a:t>
            </a:r>
            <a:r>
              <a:rPr lang="en-US" spc="10" dirty="0" smtClean="0">
                <a:latin typeface="Calibri Light"/>
                <a:cs typeface="Calibri Light"/>
              </a:rPr>
              <a:t> </a:t>
            </a:r>
            <a:r>
              <a:rPr lang="en-US" spc="-10" dirty="0" smtClean="0">
                <a:latin typeface="Calibri Light"/>
                <a:cs typeface="Calibri Light"/>
              </a:rPr>
              <a:t>philosophy</a:t>
            </a:r>
            <a:r>
              <a:rPr lang="en-US" spc="55" dirty="0" smtClean="0">
                <a:latin typeface="Calibri Light"/>
                <a:cs typeface="Calibri Light"/>
              </a:rPr>
              <a:t> </a:t>
            </a:r>
            <a:r>
              <a:rPr lang="en-US" spc="-5" dirty="0" smtClean="0">
                <a:latin typeface="Calibri Light"/>
                <a:cs typeface="Calibri Light"/>
              </a:rPr>
              <a:t>is</a:t>
            </a:r>
            <a:r>
              <a:rPr lang="en-US" spc="20" dirty="0" smtClean="0">
                <a:latin typeface="Calibri Light"/>
                <a:cs typeface="Calibri Light"/>
              </a:rPr>
              <a:t> </a:t>
            </a:r>
            <a:r>
              <a:rPr lang="en-US" spc="-10" dirty="0" smtClean="0">
                <a:latin typeface="Calibri Light"/>
                <a:cs typeface="Calibri Light"/>
              </a:rPr>
              <a:t>encompassed</a:t>
            </a:r>
            <a:r>
              <a:rPr lang="en-US" spc="40" dirty="0" smtClean="0">
                <a:latin typeface="Calibri Light"/>
                <a:cs typeface="Calibri Light"/>
              </a:rPr>
              <a:t> </a:t>
            </a:r>
            <a:r>
              <a:rPr lang="en-US" spc="-5" dirty="0" smtClean="0">
                <a:latin typeface="Calibri Light"/>
                <a:cs typeface="Calibri Light"/>
              </a:rPr>
              <a:t>in</a:t>
            </a:r>
            <a:r>
              <a:rPr lang="en-US" spc="10" dirty="0" smtClean="0">
                <a:latin typeface="Calibri Light"/>
                <a:cs typeface="Calibri Light"/>
              </a:rPr>
              <a:t> </a:t>
            </a:r>
            <a:r>
              <a:rPr lang="en-US" spc="-5" dirty="0" smtClean="0">
                <a:latin typeface="Calibri Light"/>
                <a:cs typeface="Calibri Light"/>
              </a:rPr>
              <a:t>8</a:t>
            </a:r>
            <a:r>
              <a:rPr lang="en-US" spc="5" dirty="0" smtClean="0">
                <a:latin typeface="Calibri Light"/>
                <a:cs typeface="Calibri Light"/>
              </a:rPr>
              <a:t> </a:t>
            </a:r>
            <a:r>
              <a:rPr lang="en-US" spc="-5" dirty="0" smtClean="0">
                <a:latin typeface="Calibri Light"/>
                <a:cs typeface="Calibri Light"/>
              </a:rPr>
              <a:t>principles</a:t>
            </a:r>
            <a:r>
              <a:rPr lang="en-US" spc="30" dirty="0" smtClean="0">
                <a:latin typeface="Calibri Light"/>
                <a:cs typeface="Calibri Light"/>
              </a:rPr>
              <a:t> </a:t>
            </a:r>
            <a:r>
              <a:rPr lang="en-US" spc="-5" dirty="0" smtClean="0">
                <a:latin typeface="Calibri Light"/>
                <a:cs typeface="Calibri Light"/>
              </a:rPr>
              <a:t>which</a:t>
            </a:r>
            <a:r>
              <a:rPr lang="en-US" spc="15" dirty="0" smtClean="0">
                <a:latin typeface="Calibri Light"/>
                <a:cs typeface="Calibri Light"/>
              </a:rPr>
              <a:t> </a:t>
            </a:r>
            <a:r>
              <a:rPr lang="en-US" spc="-10" dirty="0" smtClean="0">
                <a:latin typeface="Calibri Light"/>
                <a:cs typeface="Calibri Light"/>
              </a:rPr>
              <a:t>are </a:t>
            </a:r>
            <a:r>
              <a:rPr lang="en-US" spc="-15" dirty="0" smtClean="0">
                <a:latin typeface="Calibri Light"/>
                <a:cs typeface="Calibri Light"/>
              </a:rPr>
              <a:t>easy</a:t>
            </a:r>
            <a:r>
              <a:rPr lang="en-US" spc="10" dirty="0" smtClean="0">
                <a:latin typeface="Calibri Light"/>
                <a:cs typeface="Calibri Light"/>
              </a:rPr>
              <a:t> </a:t>
            </a:r>
            <a:r>
              <a:rPr lang="en-US" spc="-10" dirty="0" smtClean="0">
                <a:latin typeface="Calibri Light"/>
                <a:cs typeface="Calibri Light"/>
              </a:rPr>
              <a:t>to</a:t>
            </a:r>
            <a:r>
              <a:rPr lang="en-US" spc="5" dirty="0" smtClean="0">
                <a:latin typeface="Calibri Light"/>
                <a:cs typeface="Calibri Light"/>
              </a:rPr>
              <a:t> </a:t>
            </a:r>
            <a:r>
              <a:rPr lang="en-US" spc="-15" dirty="0" smtClean="0">
                <a:latin typeface="Calibri Light"/>
                <a:cs typeface="Calibri Light"/>
              </a:rPr>
              <a:t>understand</a:t>
            </a:r>
            <a:endParaRPr lang="en-US" dirty="0" smtClean="0">
              <a:latin typeface="Calibri Light"/>
              <a:cs typeface="Calibri Light"/>
            </a:endParaRPr>
          </a:p>
          <a:p>
            <a:pPr marL="241300">
              <a:lnSpc>
                <a:spcPts val="1825"/>
              </a:lnSpc>
            </a:pPr>
            <a:r>
              <a:rPr lang="en-US" spc="-10" dirty="0" smtClean="0">
                <a:latin typeface="Calibri Light"/>
                <a:cs typeface="Calibri Light"/>
              </a:rPr>
              <a:t>GDPR </a:t>
            </a:r>
            <a:r>
              <a:rPr lang="en-US" dirty="0" smtClean="0">
                <a:latin typeface="Calibri Light"/>
                <a:cs typeface="Calibri Light"/>
              </a:rPr>
              <a:t>is </a:t>
            </a:r>
            <a:r>
              <a:rPr lang="en-US" spc="-5" dirty="0" smtClean="0">
                <a:latin typeface="Calibri Light"/>
                <a:cs typeface="Calibri Light"/>
              </a:rPr>
              <a:t>described in 110 articles which </a:t>
            </a:r>
            <a:r>
              <a:rPr lang="en-US" spc="-20" dirty="0" smtClean="0">
                <a:latin typeface="Calibri Light"/>
                <a:cs typeface="Calibri Light"/>
              </a:rPr>
              <a:t>make </a:t>
            </a:r>
            <a:r>
              <a:rPr lang="en-US" spc="-5" dirty="0" smtClean="0">
                <a:latin typeface="Calibri Light"/>
                <a:cs typeface="Calibri Light"/>
              </a:rPr>
              <a:t>it </a:t>
            </a:r>
            <a:r>
              <a:rPr lang="en-US" spc="-10" dirty="0" smtClean="0">
                <a:latin typeface="Calibri Light"/>
                <a:cs typeface="Calibri Light"/>
              </a:rPr>
              <a:t>difficult to </a:t>
            </a:r>
            <a:r>
              <a:rPr lang="en-US" spc="-15" dirty="0" smtClean="0">
                <a:latin typeface="Calibri Light"/>
                <a:cs typeface="Calibri Light"/>
              </a:rPr>
              <a:t>convey </a:t>
            </a:r>
            <a:r>
              <a:rPr lang="en-US" spc="-5" dirty="0" smtClean="0">
                <a:latin typeface="Calibri Light"/>
                <a:cs typeface="Calibri Light"/>
              </a:rPr>
              <a:t>and </a:t>
            </a:r>
            <a:r>
              <a:rPr lang="en-US" spc="-20" dirty="0" smtClean="0">
                <a:latin typeface="Calibri Light"/>
                <a:cs typeface="Calibri Light"/>
              </a:rPr>
              <a:t>make </a:t>
            </a:r>
            <a:r>
              <a:rPr lang="en-US" spc="-5" dirty="0" smtClean="0">
                <a:latin typeface="Calibri Light"/>
                <a:cs typeface="Calibri Light"/>
              </a:rPr>
              <a:t>it </a:t>
            </a:r>
            <a:r>
              <a:rPr lang="en-US" spc="-10" dirty="0" smtClean="0">
                <a:latin typeface="Calibri Light"/>
                <a:cs typeface="Calibri Light"/>
              </a:rPr>
              <a:t>comprehensive </a:t>
            </a:r>
            <a:r>
              <a:rPr lang="en-US" spc="-5" dirty="0" smtClean="0">
                <a:latin typeface="Calibri Light"/>
                <a:cs typeface="Calibri Light"/>
              </a:rPr>
              <a:t>in a </a:t>
            </a:r>
            <a:r>
              <a:rPr lang="en-US" spc="-25" dirty="0" smtClean="0">
                <a:latin typeface="Calibri Light"/>
                <a:cs typeface="Calibri Light"/>
              </a:rPr>
              <a:t>seminar, </a:t>
            </a:r>
            <a:r>
              <a:rPr lang="en-US" spc="-5" dirty="0" smtClean="0">
                <a:latin typeface="Calibri Light"/>
                <a:cs typeface="Calibri Light"/>
              </a:rPr>
              <a:t>hence the </a:t>
            </a:r>
            <a:r>
              <a:rPr lang="en-US" dirty="0" smtClean="0">
                <a:latin typeface="Calibri Light"/>
                <a:cs typeface="Calibri Light"/>
              </a:rPr>
              <a:t> </a:t>
            </a:r>
            <a:r>
              <a:rPr lang="en-US" spc="-20" dirty="0" smtClean="0">
                <a:latin typeface="Calibri Light"/>
                <a:cs typeface="Calibri Light"/>
              </a:rPr>
              <a:t>reference </a:t>
            </a:r>
            <a:r>
              <a:rPr lang="en-US" spc="-10" dirty="0" smtClean="0">
                <a:latin typeface="Calibri Light"/>
                <a:cs typeface="Calibri Light"/>
              </a:rPr>
              <a:t>to Data </a:t>
            </a:r>
            <a:r>
              <a:rPr lang="en-US" spc="-15" dirty="0" smtClean="0">
                <a:latin typeface="Calibri Light"/>
                <a:cs typeface="Calibri Light"/>
              </a:rPr>
              <a:t>Protection </a:t>
            </a:r>
            <a:r>
              <a:rPr lang="en-US" spc="-5" dirty="0" smtClean="0">
                <a:latin typeface="Calibri Light"/>
                <a:cs typeface="Calibri Light"/>
              </a:rPr>
              <a:t>Act since </a:t>
            </a:r>
            <a:r>
              <a:rPr lang="en-US" spc="-10" dirty="0" smtClean="0">
                <a:latin typeface="Calibri Light"/>
                <a:cs typeface="Calibri Light"/>
              </a:rPr>
              <a:t>GDPR </a:t>
            </a:r>
            <a:r>
              <a:rPr lang="en-US" spc="-5" dirty="0" smtClean="0">
                <a:latin typeface="Calibri Light"/>
                <a:cs typeface="Calibri Light"/>
              </a:rPr>
              <a:t>with a </a:t>
            </a:r>
            <a:r>
              <a:rPr lang="en-US" spc="-25" dirty="0" smtClean="0">
                <a:latin typeface="Calibri Light"/>
                <a:cs typeface="Calibri Light"/>
              </a:rPr>
              <a:t>few </a:t>
            </a:r>
            <a:r>
              <a:rPr lang="en-US" spc="-10" dirty="0" smtClean="0">
                <a:latin typeface="Calibri Light"/>
                <a:cs typeface="Calibri Light"/>
              </a:rPr>
              <a:t>exceptions really </a:t>
            </a:r>
            <a:r>
              <a:rPr lang="en-US" spc="-5" dirty="0" smtClean="0">
                <a:latin typeface="Calibri Light"/>
                <a:cs typeface="Calibri Light"/>
              </a:rPr>
              <a:t>builds </a:t>
            </a:r>
            <a:r>
              <a:rPr lang="en-US" dirty="0" smtClean="0">
                <a:latin typeface="Calibri Light"/>
                <a:cs typeface="Calibri Light"/>
              </a:rPr>
              <a:t>on </a:t>
            </a:r>
            <a:r>
              <a:rPr lang="en-US" spc="-10" dirty="0" smtClean="0">
                <a:latin typeface="Calibri Light"/>
                <a:cs typeface="Calibri Light"/>
              </a:rPr>
              <a:t>Data Protection </a:t>
            </a:r>
            <a:r>
              <a:rPr lang="en-US" dirty="0" smtClean="0">
                <a:latin typeface="Calibri Light"/>
                <a:cs typeface="Calibri Light"/>
              </a:rPr>
              <a:t>and </a:t>
            </a:r>
            <a:r>
              <a:rPr lang="en-US" spc="-10" dirty="0" smtClean="0">
                <a:latin typeface="Calibri Light"/>
                <a:cs typeface="Calibri Light"/>
              </a:rPr>
              <a:t>reflects </a:t>
            </a:r>
            <a:r>
              <a:rPr lang="en-US" dirty="0" smtClean="0">
                <a:latin typeface="Calibri Light"/>
                <a:cs typeface="Calibri Light"/>
              </a:rPr>
              <a:t>and includes </a:t>
            </a:r>
            <a:r>
              <a:rPr lang="en-US" spc="5" dirty="0" smtClean="0">
                <a:latin typeface="Calibri Light"/>
                <a:cs typeface="Calibri Light"/>
              </a:rPr>
              <a:t> </a:t>
            </a:r>
            <a:r>
              <a:rPr lang="en-US" spc="-5" dirty="0" smtClean="0">
                <a:latin typeface="Calibri Light"/>
                <a:cs typeface="Calibri Light"/>
              </a:rPr>
              <a:t>the experience of </a:t>
            </a:r>
            <a:r>
              <a:rPr lang="en-US" spc="-15" dirty="0" smtClean="0">
                <a:latin typeface="Calibri Light"/>
                <a:cs typeface="Calibri Light"/>
              </a:rPr>
              <a:t>over </a:t>
            </a:r>
            <a:r>
              <a:rPr lang="en-US" spc="-5" dirty="0" smtClean="0">
                <a:latin typeface="Calibri Light"/>
                <a:cs typeface="Calibri Light"/>
              </a:rPr>
              <a:t>15 </a:t>
            </a:r>
            <a:r>
              <a:rPr lang="en-US" spc="-15" dirty="0" smtClean="0">
                <a:latin typeface="Calibri Light"/>
                <a:cs typeface="Calibri Light"/>
              </a:rPr>
              <a:t>years </a:t>
            </a:r>
            <a:r>
              <a:rPr lang="en-US" spc="-5" dirty="0" smtClean="0">
                <a:latin typeface="Calibri Light"/>
                <a:cs typeface="Calibri Light"/>
              </a:rPr>
              <a:t>of </a:t>
            </a:r>
            <a:r>
              <a:rPr lang="en-US" spc="-10" dirty="0" smtClean="0">
                <a:latin typeface="Calibri Light"/>
                <a:cs typeface="Calibri Light"/>
              </a:rPr>
              <a:t>usage </a:t>
            </a:r>
            <a:r>
              <a:rPr lang="en-US" dirty="0" smtClean="0">
                <a:latin typeface="Calibri Light"/>
                <a:cs typeface="Calibri Light"/>
              </a:rPr>
              <a:t>and </a:t>
            </a:r>
            <a:r>
              <a:rPr lang="en-US" spc="-10" dirty="0" smtClean="0">
                <a:latin typeface="Calibri Light"/>
                <a:cs typeface="Calibri Light"/>
              </a:rPr>
              <a:t>testing </a:t>
            </a:r>
            <a:r>
              <a:rPr lang="en-US" dirty="0" smtClean="0">
                <a:latin typeface="Calibri Light"/>
                <a:cs typeface="Calibri Light"/>
              </a:rPr>
              <a:t>of </a:t>
            </a:r>
            <a:r>
              <a:rPr lang="en-US" spc="-10" dirty="0" smtClean="0">
                <a:latin typeface="Calibri Light"/>
                <a:cs typeface="Calibri Light"/>
              </a:rPr>
              <a:t>Data Protection </a:t>
            </a:r>
            <a:r>
              <a:rPr lang="en-US" spc="-5" dirty="0" smtClean="0">
                <a:latin typeface="Calibri Light"/>
                <a:cs typeface="Calibri Light"/>
              </a:rPr>
              <a:t>Act with </a:t>
            </a:r>
            <a:r>
              <a:rPr lang="en-US" spc="-10" dirty="0" smtClean="0">
                <a:latin typeface="Calibri Light"/>
                <a:cs typeface="Calibri Light"/>
              </a:rPr>
              <a:t>Data Protection </a:t>
            </a:r>
            <a:r>
              <a:rPr lang="en-US" spc="-5" dirty="0" smtClean="0">
                <a:latin typeface="Calibri Light"/>
                <a:cs typeface="Calibri Light"/>
              </a:rPr>
              <a:t>Authorities as </a:t>
            </a:r>
            <a:r>
              <a:rPr lang="en-US" spc="-10" dirty="0" smtClean="0">
                <a:latin typeface="Calibri Light"/>
                <a:cs typeface="Calibri Light"/>
              </a:rPr>
              <a:t>well </a:t>
            </a:r>
            <a:r>
              <a:rPr lang="en-US" spc="-5" dirty="0" smtClean="0">
                <a:latin typeface="Calibri Light"/>
                <a:cs typeface="Calibri Light"/>
              </a:rPr>
              <a:t>as </a:t>
            </a:r>
            <a:r>
              <a:rPr lang="en-US" dirty="0" smtClean="0">
                <a:latin typeface="Calibri Light"/>
                <a:cs typeface="Calibri Light"/>
              </a:rPr>
              <a:t> </a:t>
            </a:r>
            <a:r>
              <a:rPr lang="en-US" spc="-5" dirty="0" smtClean="0">
                <a:latin typeface="Calibri Light"/>
                <a:cs typeface="Calibri Light"/>
              </a:rPr>
              <a:t>decisions</a:t>
            </a:r>
            <a:r>
              <a:rPr lang="en-US" spc="30" dirty="0" smtClean="0">
                <a:latin typeface="Calibri Light"/>
                <a:cs typeface="Calibri Light"/>
              </a:rPr>
              <a:t> </a:t>
            </a:r>
            <a:r>
              <a:rPr lang="en-US" spc="-15" dirty="0" smtClean="0">
                <a:latin typeface="Calibri Light"/>
                <a:cs typeface="Calibri Light"/>
              </a:rPr>
              <a:t>from</a:t>
            </a:r>
            <a:r>
              <a:rPr lang="en-US" dirty="0" smtClean="0">
                <a:latin typeface="Calibri Light"/>
                <a:cs typeface="Calibri Light"/>
              </a:rPr>
              <a:t> </a:t>
            </a:r>
            <a:r>
              <a:rPr lang="en-US" spc="-5" dirty="0" smtClean="0">
                <a:latin typeface="Calibri Light"/>
                <a:cs typeface="Calibri Light"/>
              </a:rPr>
              <a:t>Courts.</a:t>
            </a:r>
            <a:endParaRPr lang="en-US" dirty="0" smtClean="0">
              <a:latin typeface="Calibri Light"/>
              <a:cs typeface="Calibri Light"/>
            </a:endParaRPr>
          </a:p>
          <a:p>
            <a:pPr marL="342900" lvl="0" indent="-342900" algn="l" rtl="0">
              <a:lnSpc>
                <a:spcPct val="100000"/>
              </a:lnSpc>
              <a:spcBef>
                <a:spcPts val="0"/>
              </a:spcBef>
              <a:spcAft>
                <a:spcPts val="0"/>
              </a:spcAft>
              <a:buSzPts val="1440"/>
              <a:buChar char="►"/>
            </a:pP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701040"/>
            <a:ext cx="9371922" cy="1082040"/>
          </a:xfrm>
        </p:spPr>
        <p:txBody>
          <a:bodyPr>
            <a:normAutofit fontScale="90000"/>
          </a:bodyPr>
          <a:lstStyle/>
          <a:p>
            <a:r>
              <a:rPr lang="en-US" dirty="0" smtClean="0"/>
              <a:t>Data Protection is now enforced across the universe through the demand for all  companies that trade with EU customers to abide GDPR</a:t>
            </a:r>
            <a:endParaRPr lang="en-US" dirty="0"/>
          </a:p>
        </p:txBody>
      </p:sp>
      <p:sp>
        <p:nvSpPr>
          <p:cNvPr id="3" name="Text Placeholder 2"/>
          <p:cNvSpPr>
            <a:spLocks noGrp="1"/>
          </p:cNvSpPr>
          <p:nvPr>
            <p:ph type="body" idx="1"/>
          </p:nvPr>
        </p:nvSpPr>
        <p:spPr>
          <a:xfrm>
            <a:off x="704766" y="2523743"/>
            <a:ext cx="8596668" cy="3776473"/>
          </a:xfrm>
        </p:spPr>
        <p:txBody>
          <a:bodyPr>
            <a:normAutofit fontScale="47500" lnSpcReduction="20000"/>
          </a:bodyPr>
          <a:lstStyle/>
          <a:p>
            <a:pPr marL="342900" indent="-342900">
              <a:lnSpc>
                <a:spcPct val="120000"/>
              </a:lnSpc>
              <a:spcBef>
                <a:spcPts val="0"/>
              </a:spcBef>
              <a:tabLst>
                <a:tab pos="241935" algn="l"/>
              </a:tabLst>
            </a:pPr>
            <a:r>
              <a:rPr lang="en-US" sz="2500" spc="-80" dirty="0" smtClean="0">
                <a:latin typeface="Calibri Light"/>
                <a:cs typeface="Calibri Light"/>
              </a:rPr>
              <a:t>Another clarification/stricter enforcement of Data Protection is that the emphasis is on the protection of the individual </a:t>
            </a:r>
            <a:r>
              <a:rPr lang="en-US" sz="2500" spc="-80" dirty="0" smtClean="0">
                <a:latin typeface="Calibri Light"/>
                <a:cs typeface="Calibri Light"/>
              </a:rPr>
              <a:t>and not </a:t>
            </a:r>
            <a:r>
              <a:rPr lang="en-US" sz="2500" spc="-80" dirty="0" smtClean="0">
                <a:latin typeface="Calibri Light"/>
                <a:cs typeface="Calibri Light"/>
              </a:rPr>
              <a:t>on companies whose seat is in the EU</a:t>
            </a:r>
            <a:r>
              <a:rPr lang="en-US" sz="2500" spc="-80" dirty="0" smtClean="0">
                <a:latin typeface="Calibri Light"/>
                <a:cs typeface="Calibri Light"/>
              </a:rPr>
              <a:t>.</a:t>
            </a:r>
          </a:p>
          <a:p>
            <a:pPr marL="342900" indent="-342900">
              <a:lnSpc>
                <a:spcPct val="120000"/>
              </a:lnSpc>
              <a:spcBef>
                <a:spcPts val="0"/>
              </a:spcBef>
              <a:tabLst>
                <a:tab pos="241935" algn="l"/>
              </a:tabLst>
            </a:pPr>
            <a:endParaRPr lang="en-US" sz="2500" spc="-80" dirty="0" smtClean="0">
              <a:latin typeface="Calibri Light"/>
              <a:cs typeface="Calibri Light"/>
            </a:endParaRPr>
          </a:p>
          <a:p>
            <a:pPr marL="342900" indent="-342900">
              <a:lnSpc>
                <a:spcPct val="120000"/>
              </a:lnSpc>
              <a:spcBef>
                <a:spcPts val="0"/>
              </a:spcBef>
              <a:tabLst>
                <a:tab pos="241935" algn="l"/>
              </a:tabLst>
            </a:pPr>
            <a:r>
              <a:rPr lang="en-US" sz="2500" spc="-80" dirty="0" smtClean="0">
                <a:latin typeface="Calibri Light"/>
                <a:cs typeface="Calibri Light"/>
              </a:rPr>
              <a:t>This way any company on the world that does business with an EU citizen must now observe and apply GDPR of the EU  citizens. An opportunity for </a:t>
            </a:r>
            <a:r>
              <a:rPr lang="en-US" sz="2500" spc="-80" dirty="0" err="1" smtClean="0">
                <a:latin typeface="Calibri Light"/>
                <a:cs typeface="Calibri Light"/>
              </a:rPr>
              <a:t>Blockchain</a:t>
            </a:r>
            <a:r>
              <a:rPr lang="en-US" sz="2500" spc="-80" dirty="0" smtClean="0">
                <a:latin typeface="Calibri Light"/>
                <a:cs typeface="Calibri Light"/>
              </a:rPr>
              <a:t>. The company is no longer required to have a physical presence in the EU. </a:t>
            </a:r>
            <a:r>
              <a:rPr lang="en-US" sz="2500" spc="-80" dirty="0" smtClean="0">
                <a:latin typeface="Calibri Light"/>
                <a:cs typeface="Calibri Light"/>
              </a:rPr>
              <a:t>Overcomes  cases such as Cayman Islands (lands of opportunities</a:t>
            </a:r>
            <a:r>
              <a:rPr lang="en-US" sz="2500" spc="-80" dirty="0" smtClean="0">
                <a:latin typeface="Calibri Light"/>
                <a:cs typeface="Calibri Light"/>
              </a:rPr>
              <a:t>).</a:t>
            </a:r>
          </a:p>
          <a:p>
            <a:pPr marL="342900" indent="-342900">
              <a:lnSpc>
                <a:spcPct val="120000"/>
              </a:lnSpc>
              <a:spcBef>
                <a:spcPts val="0"/>
              </a:spcBef>
              <a:tabLst>
                <a:tab pos="241935" algn="l"/>
              </a:tabLst>
            </a:pPr>
            <a:endParaRPr lang="en-US" sz="2500" spc="-80" dirty="0" smtClean="0">
              <a:latin typeface="Calibri Light"/>
              <a:cs typeface="Calibri Light"/>
            </a:endParaRPr>
          </a:p>
          <a:p>
            <a:pPr marL="342900" indent="-342900">
              <a:lnSpc>
                <a:spcPct val="120000"/>
              </a:lnSpc>
              <a:spcBef>
                <a:spcPts val="0"/>
              </a:spcBef>
              <a:tabLst>
                <a:tab pos="241935" algn="l"/>
              </a:tabLst>
            </a:pPr>
            <a:r>
              <a:rPr lang="en-US" sz="2500" spc="-80" dirty="0" smtClean="0">
                <a:latin typeface="Calibri Light"/>
                <a:cs typeface="Calibri Light"/>
              </a:rPr>
              <a:t>Possible use of </a:t>
            </a:r>
            <a:r>
              <a:rPr lang="en-US" sz="2500" spc="-80" dirty="0" err="1" smtClean="0">
                <a:latin typeface="Calibri Light"/>
                <a:cs typeface="Calibri Light"/>
              </a:rPr>
              <a:t>blockchain</a:t>
            </a:r>
            <a:r>
              <a:rPr lang="en-US" sz="2500" spc="-80" dirty="0" smtClean="0">
                <a:latin typeface="Calibri Light"/>
                <a:cs typeface="Calibri Light"/>
              </a:rPr>
              <a:t> as a way to ensure that a certain webpage is visited by an EU citizen that does not use VPN facilities.</a:t>
            </a:r>
          </a:p>
          <a:p>
            <a:pPr marL="342900" indent="-342900">
              <a:lnSpc>
                <a:spcPct val="120000"/>
              </a:lnSpc>
              <a:spcBef>
                <a:spcPts val="0"/>
              </a:spcBef>
            </a:pPr>
            <a:endParaRPr lang="en-US" sz="2500" spc="-80" dirty="0" smtClean="0">
              <a:latin typeface="Calibri Light"/>
              <a:cs typeface="Calibri Light"/>
            </a:endParaRPr>
          </a:p>
          <a:p>
            <a:pPr marL="342900" indent="-342900">
              <a:lnSpc>
                <a:spcPct val="120000"/>
              </a:lnSpc>
              <a:spcBef>
                <a:spcPts val="0"/>
              </a:spcBef>
              <a:tabLst>
                <a:tab pos="241935" algn="l"/>
              </a:tabLst>
            </a:pPr>
            <a:r>
              <a:rPr lang="en-US" sz="2500" spc="-80" dirty="0" smtClean="0">
                <a:latin typeface="Calibri Light"/>
                <a:cs typeface="Calibri Light"/>
              </a:rPr>
              <a:t>What follows, in the following slides, is an analysis of the Data Protection Act (DPA) 1997, which is the same in spirit with the  GDPR. I </a:t>
            </a:r>
            <a:r>
              <a:rPr lang="en-US" sz="2500" spc="-80" dirty="0" err="1" smtClean="0">
                <a:latin typeface="Calibri Light"/>
                <a:cs typeface="Calibri Light"/>
              </a:rPr>
              <a:t>analyse</a:t>
            </a:r>
            <a:r>
              <a:rPr lang="en-US" sz="2500" spc="-80" dirty="0" smtClean="0">
                <a:latin typeface="Calibri Light"/>
                <a:cs typeface="Calibri Light"/>
              </a:rPr>
              <a:t> the DPA since it is easier to be taught and the differences are not that great with the only exceptions being  mainly </a:t>
            </a:r>
            <a:r>
              <a:rPr lang="en-US" sz="2500" spc="-80" dirty="0" smtClean="0">
                <a:latin typeface="Calibri Light"/>
                <a:cs typeface="Calibri Light"/>
              </a:rPr>
              <a:t>the Right </a:t>
            </a:r>
            <a:r>
              <a:rPr lang="en-US" sz="2500" spc="-80" dirty="0" smtClean="0">
                <a:latin typeface="Calibri Light"/>
                <a:cs typeface="Calibri Light"/>
              </a:rPr>
              <a:t>to be </a:t>
            </a:r>
            <a:r>
              <a:rPr lang="en-US" sz="2500" spc="-80" dirty="0" smtClean="0">
                <a:latin typeface="Calibri Light"/>
                <a:cs typeface="Calibri Light"/>
              </a:rPr>
              <a:t>forgotten</a:t>
            </a:r>
          </a:p>
          <a:p>
            <a:pPr marL="342900" indent="-342900">
              <a:lnSpc>
                <a:spcPct val="120000"/>
              </a:lnSpc>
              <a:spcBef>
                <a:spcPts val="0"/>
              </a:spcBef>
              <a:tabLst>
                <a:tab pos="241935" algn="l"/>
              </a:tabLst>
            </a:pPr>
            <a:endParaRPr lang="en-US" sz="2500" spc="-80" dirty="0" smtClean="0">
              <a:latin typeface="Calibri Light"/>
              <a:cs typeface="Calibri Light"/>
            </a:endParaRPr>
          </a:p>
          <a:p>
            <a:pPr marL="342900" indent="-342900">
              <a:lnSpc>
                <a:spcPct val="120000"/>
              </a:lnSpc>
              <a:spcBef>
                <a:spcPts val="0"/>
              </a:spcBef>
              <a:tabLst>
                <a:tab pos="241935" algn="l"/>
              </a:tabLst>
            </a:pPr>
            <a:r>
              <a:rPr lang="en-US" sz="2500" spc="-80" dirty="0" smtClean="0">
                <a:latin typeface="Calibri Light"/>
                <a:cs typeface="Calibri Light"/>
              </a:rPr>
              <a:t>Right to have your data transferred to another Data Controller in interoperable </a:t>
            </a:r>
            <a:r>
              <a:rPr lang="en-US" sz="2500" spc="-80" dirty="0" smtClean="0">
                <a:latin typeface="Calibri Light"/>
                <a:cs typeface="Calibri Light"/>
              </a:rPr>
              <a:t>format</a:t>
            </a:r>
          </a:p>
          <a:p>
            <a:pPr marL="342900" indent="-342900">
              <a:lnSpc>
                <a:spcPct val="120000"/>
              </a:lnSpc>
              <a:spcBef>
                <a:spcPts val="0"/>
              </a:spcBef>
              <a:tabLst>
                <a:tab pos="241935" algn="l"/>
              </a:tabLst>
            </a:pPr>
            <a:endParaRPr lang="en-US" sz="2500" spc="-80" dirty="0" smtClean="0">
              <a:latin typeface="Calibri Light"/>
              <a:cs typeface="Calibri Light"/>
            </a:endParaRPr>
          </a:p>
          <a:p>
            <a:pPr marL="342900" indent="-342900">
              <a:lnSpc>
                <a:spcPct val="120000"/>
              </a:lnSpc>
              <a:spcBef>
                <a:spcPts val="0"/>
              </a:spcBef>
              <a:tabLst>
                <a:tab pos="241935" algn="l"/>
              </a:tabLst>
            </a:pPr>
            <a:r>
              <a:rPr lang="en-US" sz="2500" spc="-80" dirty="0" smtClean="0">
                <a:latin typeface="Calibri Light"/>
                <a:cs typeface="Calibri Light"/>
              </a:rPr>
              <a:t>The establishment of a DPO – which is really a </a:t>
            </a:r>
            <a:r>
              <a:rPr lang="en-US" sz="2500" spc="-80" dirty="0" err="1" smtClean="0">
                <a:latin typeface="Calibri Light"/>
                <a:cs typeface="Calibri Light"/>
              </a:rPr>
              <a:t>formalisation</a:t>
            </a:r>
            <a:r>
              <a:rPr lang="en-US" sz="2500" spc="-80" dirty="0" smtClean="0">
                <a:latin typeface="Calibri Light"/>
                <a:cs typeface="Calibri Light"/>
              </a:rPr>
              <a:t> and a tightening of the </a:t>
            </a:r>
            <a:r>
              <a:rPr lang="en-US" sz="2500" spc="-80" dirty="0" err="1" smtClean="0">
                <a:latin typeface="Calibri Light"/>
                <a:cs typeface="Calibri Light"/>
              </a:rPr>
              <a:t>organisational</a:t>
            </a:r>
            <a:r>
              <a:rPr lang="en-US" sz="2500" spc="-80" dirty="0" smtClean="0">
                <a:latin typeface="Calibri Light"/>
                <a:cs typeface="Calibri Light"/>
              </a:rPr>
              <a:t> and operational obligation  from DPA</a:t>
            </a:r>
            <a:r>
              <a:rPr lang="en-US" sz="2500" spc="-80" dirty="0" smtClean="0">
                <a:latin typeface="Calibri Light"/>
                <a:cs typeface="Calibri Light"/>
              </a:rPr>
              <a:t>.</a:t>
            </a:r>
          </a:p>
          <a:p>
            <a:pPr marL="342900" indent="-342900">
              <a:lnSpc>
                <a:spcPct val="120000"/>
              </a:lnSpc>
              <a:spcBef>
                <a:spcPts val="0"/>
              </a:spcBef>
              <a:tabLst>
                <a:tab pos="241935" algn="l"/>
              </a:tabLst>
            </a:pPr>
            <a:endParaRPr lang="en-US" sz="2500" spc="-80" dirty="0" smtClean="0">
              <a:latin typeface="Calibri Light"/>
              <a:cs typeface="Calibri Light"/>
            </a:endParaRPr>
          </a:p>
          <a:p>
            <a:pPr marL="342900" indent="-342900">
              <a:lnSpc>
                <a:spcPct val="120000"/>
              </a:lnSpc>
              <a:spcBef>
                <a:spcPts val="0"/>
              </a:spcBef>
              <a:tabLst>
                <a:tab pos="241935" algn="l"/>
              </a:tabLst>
            </a:pPr>
            <a:r>
              <a:rPr lang="en-US" sz="2500" spc="-80" dirty="0" smtClean="0">
                <a:latin typeface="Calibri Light"/>
                <a:cs typeface="Calibri Light"/>
              </a:rPr>
              <a:t>Carry out of the Risk analysis – this was not provisioned in the DPA</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of the Act</a:t>
            </a:r>
            <a:endParaRPr lang="en-US" dirty="0"/>
          </a:p>
        </p:txBody>
      </p:sp>
      <p:sp>
        <p:nvSpPr>
          <p:cNvPr id="3" name="Text Placeholder 2"/>
          <p:cNvSpPr>
            <a:spLocks noGrp="1"/>
          </p:cNvSpPr>
          <p:nvPr>
            <p:ph type="body" idx="1"/>
          </p:nvPr>
        </p:nvSpPr>
        <p:spPr>
          <a:xfrm>
            <a:off x="677334" y="1673352"/>
            <a:ext cx="10158306" cy="4919471"/>
          </a:xfrm>
        </p:spPr>
        <p:txBody>
          <a:bodyPr>
            <a:normAutofit fontScale="62500" lnSpcReduction="20000"/>
          </a:bodyPr>
          <a:lstStyle/>
          <a:p>
            <a:r>
              <a:rPr lang="en-US" dirty="0" smtClean="0"/>
              <a:t>From the EC Directive: the objective is</a:t>
            </a:r>
          </a:p>
          <a:p>
            <a:r>
              <a:rPr lang="en-US" dirty="0" smtClean="0"/>
              <a:t>‘.. to protect the fundamental rights and freedoms of natural persons, in particular their right to privacy with respect to </a:t>
            </a:r>
            <a:r>
              <a:rPr lang="en-US" dirty="0" smtClean="0"/>
              <a:t>the processing </a:t>
            </a:r>
            <a:r>
              <a:rPr lang="en-US" dirty="0" smtClean="0"/>
              <a:t>of personal data’.</a:t>
            </a:r>
          </a:p>
          <a:p>
            <a:pPr>
              <a:buNone/>
            </a:pPr>
            <a:endParaRPr lang="en-US" dirty="0" smtClean="0"/>
          </a:p>
          <a:p>
            <a:r>
              <a:rPr lang="en-US" dirty="0" smtClean="0"/>
              <a:t>The Act gives legal rights to individuals (data subjects) in regard to personal data held about them by others, e.g. the right to  have incorrect data erased or amended.</a:t>
            </a:r>
          </a:p>
          <a:p>
            <a:endParaRPr lang="en-US" dirty="0" smtClean="0"/>
          </a:p>
          <a:p>
            <a:r>
              <a:rPr lang="en-US" dirty="0" smtClean="0"/>
              <a:t>The Act appoints a Data Protection Commissioner (formerly ‘registrar’), whose responsibilities include:</a:t>
            </a:r>
          </a:p>
          <a:p>
            <a:endParaRPr lang="en-US" dirty="0" smtClean="0"/>
          </a:p>
          <a:p>
            <a:r>
              <a:rPr lang="en-US" dirty="0" smtClean="0"/>
              <a:t>Compiling and maintaining a register of persons who hold personal data;</a:t>
            </a:r>
          </a:p>
          <a:p>
            <a:endParaRPr lang="en-US" dirty="0" smtClean="0"/>
          </a:p>
          <a:p>
            <a:r>
              <a:rPr lang="en-US" dirty="0" smtClean="0"/>
              <a:t>Serving notices to those who contravene the Act;</a:t>
            </a:r>
          </a:p>
          <a:p>
            <a:endParaRPr lang="en-US" dirty="0" smtClean="0"/>
          </a:p>
          <a:p>
            <a:r>
              <a:rPr lang="en-US" dirty="0" smtClean="0"/>
              <a:t>Ensuring that requests for information from individuals to persons that hold data about them are </a:t>
            </a:r>
            <a:r>
              <a:rPr lang="en-US" dirty="0" err="1" smtClean="0"/>
              <a:t>honoured</a:t>
            </a:r>
            <a:r>
              <a:rPr lang="en-US" dirty="0" smtClean="0"/>
              <a:t>.</a:t>
            </a:r>
          </a:p>
          <a:p>
            <a:endParaRPr lang="en-US" dirty="0" smtClean="0"/>
          </a:p>
          <a:p>
            <a:r>
              <a:rPr lang="en-US" dirty="0" smtClean="0"/>
              <a:t>The Hellenic Data Protection Commissioner has a web </a:t>
            </a:r>
            <a:r>
              <a:rPr lang="en-US" dirty="0" smtClean="0"/>
              <a:t>site: </a:t>
            </a:r>
            <a:r>
              <a:rPr lang="en-US" dirty="0" smtClean="0">
                <a:hlinkClick r:id="rId2"/>
              </a:rPr>
              <a:t>http://www.dpa.gr/portal/page?_pageid=33,40911&amp;_dad=portal&amp;_schema=PORTAL</a:t>
            </a:r>
            <a:endParaRPr lang="en-US" dirty="0" smtClean="0"/>
          </a:p>
          <a:p>
            <a:pPr>
              <a:buNone/>
            </a:pPr>
            <a:endParaRPr lang="en-US" dirty="0" smtClean="0"/>
          </a:p>
          <a:p>
            <a:r>
              <a:rPr lang="en-US" dirty="0" smtClean="0"/>
              <a:t>The UK Office of the Commissioner has a web site</a:t>
            </a:r>
            <a:r>
              <a:rPr lang="en-US" dirty="0" smtClean="0"/>
              <a:t>: </a:t>
            </a:r>
            <a:r>
              <a:rPr lang="en-US" dirty="0" smtClean="0">
                <a:hlinkClick r:id="rId3"/>
              </a:rPr>
              <a:t>http://www.ico.gov.uk/</a:t>
            </a:r>
            <a:endParaRPr lang="en-US" dirty="0" smtClean="0"/>
          </a:p>
          <a:p>
            <a:endParaRPr lang="en-US" dirty="0"/>
          </a:p>
        </p:txBody>
      </p:sp>
    </p:spTree>
  </p:cSld>
  <p:clrMapOvr>
    <a:masterClrMapping/>
  </p:clrMapOvr>
</p:sld>
</file>

<file path=ppt/theme/theme1.xml><?xml version="1.0" encoding="utf-8"?>
<a:theme xmlns:a="http://schemas.openxmlformats.org/drawingml/2006/main" name="Faseta">
  <a:themeElements>
    <a:clrScheme name="Blue Warm">
      <a:dk1>
        <a:srgbClr val="000000"/>
      </a:dk1>
      <a:lt1>
        <a:srgbClr val="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TotalTime>
  <Words>2744</Words>
  <Application>Microsoft Office PowerPoint</Application>
  <PresentationFormat>Custom</PresentationFormat>
  <Paragraphs>276</Paragraphs>
  <Slides>31</Slides>
  <Notes>22</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Faseta</vt:lpstr>
      <vt:lpstr>Slide 1</vt:lpstr>
      <vt:lpstr>The context and motivation of today’s talk</vt:lpstr>
      <vt:lpstr>Why we need privacy?</vt:lpstr>
      <vt:lpstr>So what is the solution to privacy from a practical perspective</vt:lpstr>
      <vt:lpstr>Contents for Privacy IPR &amp; Bloackchain</vt:lpstr>
      <vt:lpstr> The world of Privacy</vt:lpstr>
      <vt:lpstr>Privacy in some details</vt:lpstr>
      <vt:lpstr>Data Protection is now enforced across the universe through the demand for all  companies that trade with EU customers to abide GDPR</vt:lpstr>
      <vt:lpstr>Objectives of the Act</vt:lpstr>
      <vt:lpstr>Terms used in the Act</vt:lpstr>
      <vt:lpstr>Data</vt:lpstr>
      <vt:lpstr>Data Controller</vt:lpstr>
      <vt:lpstr>Data Processor</vt:lpstr>
      <vt:lpstr>Data Subject</vt:lpstr>
      <vt:lpstr>Personal Data</vt:lpstr>
      <vt:lpstr>Registration and Offences</vt:lpstr>
      <vt:lpstr>The Data Protection Principles</vt:lpstr>
      <vt:lpstr>First Principle</vt:lpstr>
      <vt:lpstr>Second Principle</vt:lpstr>
      <vt:lpstr>Third Principle</vt:lpstr>
      <vt:lpstr>Fourth Principle</vt:lpstr>
      <vt:lpstr>Fifth Principle </vt:lpstr>
      <vt:lpstr>Sixth Principle</vt:lpstr>
      <vt:lpstr>Seventh Principle </vt:lpstr>
      <vt:lpstr>Eighth Principle</vt:lpstr>
      <vt:lpstr>The Rights of Data Subjects</vt:lpstr>
      <vt:lpstr>The Rights of Data Subjects (cont’d)</vt:lpstr>
      <vt:lpstr>The procedure for Data subject access</vt:lpstr>
      <vt:lpstr>Controversial provision with GDPR: The right to be forgotten or the right to  erasure</vt:lpstr>
      <vt:lpstr>Slide 30</vt:lpstr>
      <vt:lpstr>Slide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Bartek Kalinowski</dc:creator>
  <cp:lastModifiedBy>seerc</cp:lastModifiedBy>
  <cp:revision>40</cp:revision>
  <dcterms:created xsi:type="dcterms:W3CDTF">2016-09-07T12:06:41Z</dcterms:created>
  <dcterms:modified xsi:type="dcterms:W3CDTF">2021-06-11T07:34:58Z</dcterms:modified>
</cp:coreProperties>
</file>