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10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2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0" r:id="rId4"/>
    <p:sldId id="258" r:id="rId5"/>
    <p:sldId id="271" r:id="rId6"/>
    <p:sldId id="263" r:id="rId7"/>
    <p:sldId id="280" r:id="rId8"/>
    <p:sldId id="291" r:id="rId9"/>
    <p:sldId id="292" r:id="rId10"/>
    <p:sldId id="293" r:id="rId11"/>
    <p:sldId id="294" r:id="rId12"/>
    <p:sldId id="274" r:id="rId13"/>
    <p:sldId id="272" r:id="rId14"/>
    <p:sldId id="270" r:id="rId15"/>
    <p:sldId id="276" r:id="rId16"/>
    <p:sldId id="260" r:id="rId17"/>
    <p:sldId id="278" r:id="rId18"/>
    <p:sldId id="288" r:id="rId19"/>
    <p:sldId id="279" r:id="rId20"/>
    <p:sldId id="273" r:id="rId21"/>
    <p:sldId id="268" r:id="rId22"/>
    <p:sldId id="287" r:id="rId23"/>
    <p:sldId id="267" r:id="rId24"/>
    <p:sldId id="281" r:id="rId25"/>
    <p:sldId id="261" r:id="rId26"/>
    <p:sldId id="266" r:id="rId27"/>
    <p:sldId id="275" r:id="rId28"/>
    <p:sldId id="264" r:id="rId29"/>
    <p:sldId id="283" r:id="rId30"/>
    <p:sldId id="262" r:id="rId31"/>
    <p:sldId id="269" r:id="rId32"/>
    <p:sldId id="284" r:id="rId33"/>
    <p:sldId id="286" r:id="rId34"/>
    <p:sldId id="295" r:id="rId35"/>
    <p:sldId id="28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008E13-FDE7-4502-85ED-BD2B3087B0B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33DCB5F-2C06-46C4-86A0-48F7127D7377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      Consume </a:t>
          </a:r>
          <a:r>
            <a:rPr lang="es-ES" dirty="0" smtClean="0">
              <a:latin typeface="+mj-lt"/>
            </a:rPr>
            <a:t>menos</a:t>
          </a:r>
          <a:endParaRPr lang="es-ES" dirty="0">
            <a:latin typeface="+mj-lt"/>
          </a:endParaRPr>
        </a:p>
      </dgm:t>
    </dgm:pt>
    <dgm:pt modelId="{9065DBC2-1B77-4C42-92CD-AAC425F73C0A}" type="parTrans" cxnId="{EFD8761A-E291-4479-8DFE-49ED70BC512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E6E9351A-F761-4CE5-B1FE-A60998EB191E}" type="sibTrans" cxnId="{EFD8761A-E291-4479-8DFE-49ED70BC512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3C37BE13-51E7-4601-8ED2-E7F9F958A351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 </a:t>
          </a:r>
          <a:r>
            <a:rPr lang="es-ES" dirty="0" err="1" smtClean="0">
              <a:latin typeface="+mj-lt"/>
            </a:rPr>
            <a:t>Boycott</a:t>
          </a:r>
          <a:r>
            <a:rPr lang="es-ES" dirty="0" smtClean="0">
              <a:latin typeface="+mj-lt"/>
            </a:rPr>
            <a:t> </a:t>
          </a:r>
          <a:r>
            <a:rPr lang="es-ES" dirty="0" err="1" smtClean="0">
              <a:latin typeface="+mj-lt"/>
            </a:rPr>
            <a:t>irresponsible</a:t>
          </a:r>
          <a:r>
            <a:rPr lang="es-ES" dirty="0" smtClean="0">
              <a:latin typeface="+mj-lt"/>
            </a:rPr>
            <a:t>              </a:t>
          </a:r>
          <a:r>
            <a:rPr lang="es-ES" dirty="0" smtClean="0">
              <a:latin typeface="+mj-lt"/>
            </a:rPr>
            <a:t>a empresas</a:t>
          </a:r>
          <a:endParaRPr lang="es-ES" dirty="0">
            <a:latin typeface="+mj-lt"/>
          </a:endParaRPr>
        </a:p>
      </dgm:t>
    </dgm:pt>
    <dgm:pt modelId="{CC5A256B-8613-4BCD-9B67-9A6E64ACB410}" type="parTrans" cxnId="{2DF8C9B0-8493-4D15-8DE8-5B1277D254C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065562FD-58D6-4129-A488-DC71E1673144}" type="sibTrans" cxnId="{2DF8C9B0-8493-4D15-8DE8-5B1277D254C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DA34ABC-F1C7-441A-88A4-858C09236C1C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Ser </a:t>
          </a:r>
          <a:r>
            <a:rPr lang="es-ES" dirty="0" smtClean="0">
              <a:latin typeface="+mj-lt"/>
            </a:rPr>
            <a:t>(</a:t>
          </a:r>
          <a:r>
            <a:rPr lang="es-ES" dirty="0" smtClean="0">
              <a:latin typeface="+mj-lt"/>
            </a:rPr>
            <a:t>más) </a:t>
          </a:r>
          <a:r>
            <a:rPr lang="es-ES" dirty="0" smtClean="0">
              <a:latin typeface="+mj-lt"/>
            </a:rPr>
            <a:t>digital</a:t>
          </a:r>
          <a:endParaRPr lang="es-ES" dirty="0">
            <a:latin typeface="+mj-lt"/>
          </a:endParaRPr>
        </a:p>
      </dgm:t>
    </dgm:pt>
    <dgm:pt modelId="{BEC63E1B-70F4-4B79-8BA3-AB022B49A897}" type="parTrans" cxnId="{55D9A488-893A-4906-A7C8-6737D5F2587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DE04D492-6BEF-49D8-841B-DF69FAC64D4E}" type="sibTrans" cxnId="{55D9A488-893A-4906-A7C8-6737D5F2587C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E32609C6-3F82-4DCB-B79C-8AF925BED3B5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Consume local</a:t>
          </a:r>
          <a:endParaRPr lang="es-ES" dirty="0">
            <a:latin typeface="+mj-lt"/>
          </a:endParaRPr>
        </a:p>
      </dgm:t>
    </dgm:pt>
    <dgm:pt modelId="{3E5F38B1-70FA-4705-98AC-A6DAF3DAC41A}" type="parTrans" cxnId="{E7CEBD4D-4F79-484E-BE51-51790B1FDDD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A2DEDC73-E8CF-4B64-A7D1-989819BFB948}" type="sibTrans" cxnId="{E7CEBD4D-4F79-484E-BE51-51790B1FDDDA}">
      <dgm:prSet/>
      <dgm:spPr/>
      <dgm:t>
        <a:bodyPr/>
        <a:lstStyle/>
        <a:p>
          <a:endParaRPr lang="es-ES">
            <a:latin typeface="+mj-lt"/>
          </a:endParaRPr>
        </a:p>
      </dgm:t>
    </dgm:pt>
    <dgm:pt modelId="{533BECDB-5909-4338-83B1-3DA558F22116}" type="pres">
      <dgm:prSet presAssocID="{13008E13-FDE7-4502-85ED-BD2B3087B0B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A61084B-ED2D-49DB-A6E4-733B72F1033F}" type="pres">
      <dgm:prSet presAssocID="{A33DCB5F-2C06-46C4-86A0-48F7127D7377}" presName="composite" presStyleCnt="0"/>
      <dgm:spPr/>
    </dgm:pt>
    <dgm:pt modelId="{B2DFB47B-F41F-4D0E-92F3-FD91B8A46250}" type="pres">
      <dgm:prSet presAssocID="{A33DCB5F-2C06-46C4-86A0-48F7127D7377}" presName="rect1" presStyleLbl="trAlignAcc1" presStyleIdx="0" presStyleCnt="4" custScaleX="1505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99110-6F71-44B6-9F0B-0938DCC94D36}" type="pres">
      <dgm:prSet presAssocID="{A33DCB5F-2C06-46C4-86A0-48F7127D7377}" presName="rect2" presStyleLbl="fgImgPlace1" presStyleIdx="0" presStyleCnt="4" custScaleX="150560" custLinFactX="-32430" custLinFactNeighborX="-100000" custLinFactNeighborY="-54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5254E61-81DD-4F0E-9960-F8D28DD164BD}" type="pres">
      <dgm:prSet presAssocID="{E6E9351A-F761-4CE5-B1FE-A60998EB191E}" presName="sibTrans" presStyleCnt="0"/>
      <dgm:spPr/>
    </dgm:pt>
    <dgm:pt modelId="{4FD36D9D-A27E-4365-8EBC-B7D95DE08D27}" type="pres">
      <dgm:prSet presAssocID="{E32609C6-3F82-4DCB-B79C-8AF925BED3B5}" presName="composite" presStyleCnt="0"/>
      <dgm:spPr/>
    </dgm:pt>
    <dgm:pt modelId="{4DFA6DF3-35DE-4535-A3F0-A0AE43C860CD}" type="pres">
      <dgm:prSet presAssocID="{E32609C6-3F82-4DCB-B79C-8AF925BED3B5}" presName="rect1" presStyleLbl="trAlignAcc1" presStyleIdx="1" presStyleCnt="4" custScaleX="1505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A4BB1C-88C0-4092-8D06-A935B37F57BC}" type="pres">
      <dgm:prSet presAssocID="{E32609C6-3F82-4DCB-B79C-8AF925BED3B5}" presName="rect2" presStyleLbl="fgImgPlace1" presStyleIdx="1" presStyleCnt="4" custScaleX="150560" custLinFactX="-40013" custLinFactNeighborX="-100000" custLinFactNeighborY="-1166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7B12E64-2187-4A04-AEEE-CA24014F170A}" type="pres">
      <dgm:prSet presAssocID="{A2DEDC73-E8CF-4B64-A7D1-989819BFB948}" presName="sibTrans" presStyleCnt="0"/>
      <dgm:spPr/>
    </dgm:pt>
    <dgm:pt modelId="{D55DD13A-7CF6-4537-A31D-A887F351B247}" type="pres">
      <dgm:prSet presAssocID="{3C37BE13-51E7-4601-8ED2-E7F9F958A351}" presName="composite" presStyleCnt="0"/>
      <dgm:spPr/>
    </dgm:pt>
    <dgm:pt modelId="{DDA67E18-B22A-4854-AF49-9F2DD7EE9077}" type="pres">
      <dgm:prSet presAssocID="{3C37BE13-51E7-4601-8ED2-E7F9F958A351}" presName="rect1" presStyleLbl="trAlignAcc1" presStyleIdx="2" presStyleCnt="4" custScaleX="1258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B559D5-F88F-4163-ABBF-04C3377A948A}" type="pres">
      <dgm:prSet presAssocID="{3C37BE13-51E7-4601-8ED2-E7F9F958A351}" presName="rect2" presStyleLbl="fgImgPlace1" presStyleIdx="2" presStyleCnt="4" custScaleX="145529" custLinFactX="-48764" custLinFactNeighborX="-100000" custLinFactNeighborY="-194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AAA5FF3-5289-40FD-A953-187139368B69}" type="pres">
      <dgm:prSet presAssocID="{065562FD-58D6-4129-A488-DC71E1673144}" presName="sibTrans" presStyleCnt="0"/>
      <dgm:spPr/>
    </dgm:pt>
    <dgm:pt modelId="{EFC3AB28-44ED-48EB-B111-A0EB8DB3414E}" type="pres">
      <dgm:prSet presAssocID="{DDA34ABC-F1C7-441A-88A4-858C09236C1C}" presName="composite" presStyleCnt="0"/>
      <dgm:spPr/>
    </dgm:pt>
    <dgm:pt modelId="{CB730BB4-4F71-4DEA-BB9D-7AA2AF7443BD}" type="pres">
      <dgm:prSet presAssocID="{DDA34ABC-F1C7-441A-88A4-858C09236C1C}" presName="rect1" presStyleLbl="trAlignAcc1" presStyleIdx="3" presStyleCnt="4" custScaleX="148605" custLinFactNeighborX="12155" custLinFactNeighborY="-13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4BF129-9880-421B-8D8E-24AF0FC30135}" type="pres">
      <dgm:prSet presAssocID="{DDA34ABC-F1C7-441A-88A4-858C09236C1C}" presName="rect2" presStyleLbl="fgImgPlace1" presStyleIdx="3" presStyleCnt="4" custScaleX="145529" custLinFactX="-18081" custLinFactNeighborX="-100000" custLinFactNeighborY="-8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E7CEBD4D-4F79-484E-BE51-51790B1FDDDA}" srcId="{13008E13-FDE7-4502-85ED-BD2B3087B0B6}" destId="{E32609C6-3F82-4DCB-B79C-8AF925BED3B5}" srcOrd="1" destOrd="0" parTransId="{3E5F38B1-70FA-4705-98AC-A6DAF3DAC41A}" sibTransId="{A2DEDC73-E8CF-4B64-A7D1-989819BFB948}"/>
    <dgm:cxn modelId="{2DF8C9B0-8493-4D15-8DE8-5B1277D254CA}" srcId="{13008E13-FDE7-4502-85ED-BD2B3087B0B6}" destId="{3C37BE13-51E7-4601-8ED2-E7F9F958A351}" srcOrd="2" destOrd="0" parTransId="{CC5A256B-8613-4BCD-9B67-9A6E64ACB410}" sibTransId="{065562FD-58D6-4129-A488-DC71E1673144}"/>
    <dgm:cxn modelId="{0F0C4FD3-BBE0-4CC7-8304-40F5E26A9DC0}" type="presOf" srcId="{3C37BE13-51E7-4601-8ED2-E7F9F958A351}" destId="{DDA67E18-B22A-4854-AF49-9F2DD7EE9077}" srcOrd="0" destOrd="0" presId="urn:microsoft.com/office/officeart/2008/layout/PictureStrips"/>
    <dgm:cxn modelId="{B7F8A96C-AD0E-4D0C-9DE8-45AFA34AA3EF}" type="presOf" srcId="{E32609C6-3F82-4DCB-B79C-8AF925BED3B5}" destId="{4DFA6DF3-35DE-4535-A3F0-A0AE43C860CD}" srcOrd="0" destOrd="0" presId="urn:microsoft.com/office/officeart/2008/layout/PictureStrips"/>
    <dgm:cxn modelId="{EFD8761A-E291-4479-8DFE-49ED70BC512C}" srcId="{13008E13-FDE7-4502-85ED-BD2B3087B0B6}" destId="{A33DCB5F-2C06-46C4-86A0-48F7127D7377}" srcOrd="0" destOrd="0" parTransId="{9065DBC2-1B77-4C42-92CD-AAC425F73C0A}" sibTransId="{E6E9351A-F761-4CE5-B1FE-A60998EB191E}"/>
    <dgm:cxn modelId="{77D6DBE0-F9F1-4C01-A401-39A51C38F9A5}" type="presOf" srcId="{DDA34ABC-F1C7-441A-88A4-858C09236C1C}" destId="{CB730BB4-4F71-4DEA-BB9D-7AA2AF7443BD}" srcOrd="0" destOrd="0" presId="urn:microsoft.com/office/officeart/2008/layout/PictureStrips"/>
    <dgm:cxn modelId="{9C8330FE-29B3-41BB-887A-770553AD2C3D}" type="presOf" srcId="{13008E13-FDE7-4502-85ED-BD2B3087B0B6}" destId="{533BECDB-5909-4338-83B1-3DA558F22116}" srcOrd="0" destOrd="0" presId="urn:microsoft.com/office/officeart/2008/layout/PictureStrips"/>
    <dgm:cxn modelId="{6E6BB828-3FEE-4104-951F-60BE223FFB87}" type="presOf" srcId="{A33DCB5F-2C06-46C4-86A0-48F7127D7377}" destId="{B2DFB47B-F41F-4D0E-92F3-FD91B8A46250}" srcOrd="0" destOrd="0" presId="urn:microsoft.com/office/officeart/2008/layout/PictureStrips"/>
    <dgm:cxn modelId="{55D9A488-893A-4906-A7C8-6737D5F2587C}" srcId="{13008E13-FDE7-4502-85ED-BD2B3087B0B6}" destId="{DDA34ABC-F1C7-441A-88A4-858C09236C1C}" srcOrd="3" destOrd="0" parTransId="{BEC63E1B-70F4-4B79-8BA3-AB022B49A897}" sibTransId="{DE04D492-6BEF-49D8-841B-DF69FAC64D4E}"/>
    <dgm:cxn modelId="{EC906A91-7E44-4052-9CD2-97F8AE53E6F9}" type="presParOf" srcId="{533BECDB-5909-4338-83B1-3DA558F22116}" destId="{1A61084B-ED2D-49DB-A6E4-733B72F1033F}" srcOrd="0" destOrd="0" presId="urn:microsoft.com/office/officeart/2008/layout/PictureStrips"/>
    <dgm:cxn modelId="{F85E0CA1-D311-4FE8-9561-ECE9A8996363}" type="presParOf" srcId="{1A61084B-ED2D-49DB-A6E4-733B72F1033F}" destId="{B2DFB47B-F41F-4D0E-92F3-FD91B8A46250}" srcOrd="0" destOrd="0" presId="urn:microsoft.com/office/officeart/2008/layout/PictureStrips"/>
    <dgm:cxn modelId="{470B7A90-8738-406E-BF7A-ED9D01A6E18B}" type="presParOf" srcId="{1A61084B-ED2D-49DB-A6E4-733B72F1033F}" destId="{0BB99110-6F71-44B6-9F0B-0938DCC94D36}" srcOrd="1" destOrd="0" presId="urn:microsoft.com/office/officeart/2008/layout/PictureStrips"/>
    <dgm:cxn modelId="{181AFC11-3EBE-4C74-831B-35DAFF4A7B1C}" type="presParOf" srcId="{533BECDB-5909-4338-83B1-3DA558F22116}" destId="{55254E61-81DD-4F0E-9960-F8D28DD164BD}" srcOrd="1" destOrd="0" presId="urn:microsoft.com/office/officeart/2008/layout/PictureStrips"/>
    <dgm:cxn modelId="{B007C714-6EA3-4E4C-81E0-307F263590F9}" type="presParOf" srcId="{533BECDB-5909-4338-83B1-3DA558F22116}" destId="{4FD36D9D-A27E-4365-8EBC-B7D95DE08D27}" srcOrd="2" destOrd="0" presId="urn:microsoft.com/office/officeart/2008/layout/PictureStrips"/>
    <dgm:cxn modelId="{E857348D-ACB5-45EB-889F-33B91564C077}" type="presParOf" srcId="{4FD36D9D-A27E-4365-8EBC-B7D95DE08D27}" destId="{4DFA6DF3-35DE-4535-A3F0-A0AE43C860CD}" srcOrd="0" destOrd="0" presId="urn:microsoft.com/office/officeart/2008/layout/PictureStrips"/>
    <dgm:cxn modelId="{6C980DD5-9F1E-4093-8E6F-A2515C577534}" type="presParOf" srcId="{4FD36D9D-A27E-4365-8EBC-B7D95DE08D27}" destId="{85A4BB1C-88C0-4092-8D06-A935B37F57BC}" srcOrd="1" destOrd="0" presId="urn:microsoft.com/office/officeart/2008/layout/PictureStrips"/>
    <dgm:cxn modelId="{05D3AF1E-BD66-4AEF-8910-6EEF6471757F}" type="presParOf" srcId="{533BECDB-5909-4338-83B1-3DA558F22116}" destId="{07B12E64-2187-4A04-AEEE-CA24014F170A}" srcOrd="3" destOrd="0" presId="urn:microsoft.com/office/officeart/2008/layout/PictureStrips"/>
    <dgm:cxn modelId="{73EB5BC5-61A3-4826-9816-0A2C74ACBD45}" type="presParOf" srcId="{533BECDB-5909-4338-83B1-3DA558F22116}" destId="{D55DD13A-7CF6-4537-A31D-A887F351B247}" srcOrd="4" destOrd="0" presId="urn:microsoft.com/office/officeart/2008/layout/PictureStrips"/>
    <dgm:cxn modelId="{E672D7F5-F33B-46C4-89A6-77B6775CC6F4}" type="presParOf" srcId="{D55DD13A-7CF6-4537-A31D-A887F351B247}" destId="{DDA67E18-B22A-4854-AF49-9F2DD7EE9077}" srcOrd="0" destOrd="0" presId="urn:microsoft.com/office/officeart/2008/layout/PictureStrips"/>
    <dgm:cxn modelId="{8AAED1C4-F631-4F24-8BD0-49896D1FCB56}" type="presParOf" srcId="{D55DD13A-7CF6-4537-A31D-A887F351B247}" destId="{80B559D5-F88F-4163-ABBF-04C3377A948A}" srcOrd="1" destOrd="0" presId="urn:microsoft.com/office/officeart/2008/layout/PictureStrips"/>
    <dgm:cxn modelId="{EA0111C3-3FC1-4616-AA4A-B2A4F364D442}" type="presParOf" srcId="{533BECDB-5909-4338-83B1-3DA558F22116}" destId="{AAAA5FF3-5289-40FD-A953-187139368B69}" srcOrd="5" destOrd="0" presId="urn:microsoft.com/office/officeart/2008/layout/PictureStrips"/>
    <dgm:cxn modelId="{B18C9801-08B7-4E7A-80EB-C08ED0414152}" type="presParOf" srcId="{533BECDB-5909-4338-83B1-3DA558F22116}" destId="{EFC3AB28-44ED-48EB-B111-A0EB8DB3414E}" srcOrd="6" destOrd="0" presId="urn:microsoft.com/office/officeart/2008/layout/PictureStrips"/>
    <dgm:cxn modelId="{7EA50F45-2004-4114-B7D5-7097A75E20A8}" type="presParOf" srcId="{EFC3AB28-44ED-48EB-B111-A0EB8DB3414E}" destId="{CB730BB4-4F71-4DEA-BB9D-7AA2AF7443BD}" srcOrd="0" destOrd="0" presId="urn:microsoft.com/office/officeart/2008/layout/PictureStrips"/>
    <dgm:cxn modelId="{9D81294D-5960-46E0-AC60-72661C98170E}" type="presParOf" srcId="{EFC3AB28-44ED-48EB-B111-A0EB8DB3414E}" destId="{0E4BF129-9880-421B-8D8E-24AF0FC30135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D00C09-ACCE-4059-82BE-1405B32BFFAD}" type="doc">
      <dgm:prSet loTypeId="urn:microsoft.com/office/officeart/2005/8/layout/venn1" loCatId="relationship" qsTypeId="urn:microsoft.com/office/officeart/2005/8/quickstyle/simple1" qsCatId="simple" csTypeId="urn:microsoft.com/office/officeart/2005/8/colors/accent6_1" csCatId="accent6" phldr="1"/>
      <dgm:spPr/>
    </dgm:pt>
    <dgm:pt modelId="{8F9EE989-53A2-491B-AFB9-F96C5241E769}">
      <dgm:prSet phldrT="[Texto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ES" dirty="0" smtClean="0">
              <a:latin typeface="+mj-lt"/>
            </a:rPr>
            <a:t>Big Data</a:t>
          </a:r>
          <a:endParaRPr lang="es-ES" dirty="0">
            <a:latin typeface="+mj-lt"/>
          </a:endParaRPr>
        </a:p>
      </dgm:t>
    </dgm:pt>
    <dgm:pt modelId="{24C679D1-C56C-4761-B038-90807EB2A102}" type="parTrans" cxnId="{F76CE826-7ED1-4D5B-9DA7-A4611546A4F5}">
      <dgm:prSet/>
      <dgm:spPr/>
      <dgm:t>
        <a:bodyPr/>
        <a:lstStyle/>
        <a:p>
          <a:endParaRPr lang="es-ES"/>
        </a:p>
      </dgm:t>
    </dgm:pt>
    <dgm:pt modelId="{FDD8363C-42F4-4188-B759-EB908F9E391D}" type="sibTrans" cxnId="{F76CE826-7ED1-4D5B-9DA7-A4611546A4F5}">
      <dgm:prSet/>
      <dgm:spPr/>
      <dgm:t>
        <a:bodyPr/>
        <a:lstStyle/>
        <a:p>
          <a:endParaRPr lang="es-ES"/>
        </a:p>
      </dgm:t>
    </dgm:pt>
    <dgm:pt modelId="{D80D2538-A598-43D7-84CE-77C11E4A4292}">
      <dgm:prSet phldrT="[Texto]"/>
      <dgm:spPr/>
      <dgm:t>
        <a:bodyPr/>
        <a:lstStyle/>
        <a:p>
          <a:r>
            <a:rPr lang="es-ES" dirty="0" err="1" smtClean="0">
              <a:latin typeface="+mj-lt"/>
            </a:rPr>
            <a:t>Ommnicanal</a:t>
          </a:r>
          <a:r>
            <a:rPr lang="es-ES" dirty="0" smtClean="0">
              <a:latin typeface="+mj-lt"/>
            </a:rPr>
            <a:t> </a:t>
          </a:r>
          <a:endParaRPr lang="es-ES" dirty="0">
            <a:latin typeface="+mj-lt"/>
          </a:endParaRPr>
        </a:p>
      </dgm:t>
    </dgm:pt>
    <dgm:pt modelId="{BCF4AFFB-DD34-4A68-9687-BEC2FAAA606F}" type="parTrans" cxnId="{9514E486-4FD9-4F23-9BB5-1EF83F8EE87E}">
      <dgm:prSet/>
      <dgm:spPr/>
      <dgm:t>
        <a:bodyPr/>
        <a:lstStyle/>
        <a:p>
          <a:endParaRPr lang="es-ES"/>
        </a:p>
      </dgm:t>
    </dgm:pt>
    <dgm:pt modelId="{8035EF44-DD4E-4E4C-8CF0-ECC2C2C71FC1}" type="sibTrans" cxnId="{9514E486-4FD9-4F23-9BB5-1EF83F8EE87E}">
      <dgm:prSet/>
      <dgm:spPr/>
      <dgm:t>
        <a:bodyPr/>
        <a:lstStyle/>
        <a:p>
          <a:endParaRPr lang="es-ES"/>
        </a:p>
      </dgm:t>
    </dgm:pt>
    <dgm:pt modelId="{3CE8762B-627D-4A0F-B3D1-6183CD19F3F8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AI</a:t>
          </a:r>
          <a:endParaRPr lang="es-ES" dirty="0">
            <a:latin typeface="+mj-lt"/>
          </a:endParaRPr>
        </a:p>
      </dgm:t>
    </dgm:pt>
    <dgm:pt modelId="{EE8EBF90-F89B-4B48-B266-5D6D1FD13D1B}" type="parTrans" cxnId="{D570A193-7BCF-49FF-A7EE-29A521915475}">
      <dgm:prSet/>
      <dgm:spPr/>
      <dgm:t>
        <a:bodyPr/>
        <a:lstStyle/>
        <a:p>
          <a:endParaRPr lang="es-ES"/>
        </a:p>
      </dgm:t>
    </dgm:pt>
    <dgm:pt modelId="{C8CBF372-E2E3-4F20-98AB-74F75BF98F65}" type="sibTrans" cxnId="{D570A193-7BCF-49FF-A7EE-29A521915475}">
      <dgm:prSet/>
      <dgm:spPr/>
      <dgm:t>
        <a:bodyPr/>
        <a:lstStyle/>
        <a:p>
          <a:endParaRPr lang="es-ES"/>
        </a:p>
      </dgm:t>
    </dgm:pt>
    <dgm:pt modelId="{433EB586-16E6-4C4D-B0A0-2F0EF9A3F456}" type="pres">
      <dgm:prSet presAssocID="{9DD00C09-ACCE-4059-82BE-1405B32BFFAD}" presName="compositeShape" presStyleCnt="0">
        <dgm:presLayoutVars>
          <dgm:chMax val="7"/>
          <dgm:dir/>
          <dgm:resizeHandles val="exact"/>
        </dgm:presLayoutVars>
      </dgm:prSet>
      <dgm:spPr/>
    </dgm:pt>
    <dgm:pt modelId="{5E0E0770-D2EC-44E6-8093-A727CF3EA03F}" type="pres">
      <dgm:prSet presAssocID="{8F9EE989-53A2-491B-AFB9-F96C5241E769}" presName="circ1" presStyleLbl="vennNode1" presStyleIdx="0" presStyleCnt="3"/>
      <dgm:spPr/>
      <dgm:t>
        <a:bodyPr/>
        <a:lstStyle/>
        <a:p>
          <a:endParaRPr lang="es-ES"/>
        </a:p>
      </dgm:t>
    </dgm:pt>
    <dgm:pt modelId="{A36957E6-BF7C-457C-8767-C71E4A8FC36A}" type="pres">
      <dgm:prSet presAssocID="{8F9EE989-53A2-491B-AFB9-F96C5241E7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129DF-EAA3-4E5D-B05C-D4117F828F8A}" type="pres">
      <dgm:prSet presAssocID="{D80D2538-A598-43D7-84CE-77C11E4A4292}" presName="circ2" presStyleLbl="vennNode1" presStyleIdx="1" presStyleCnt="3"/>
      <dgm:spPr/>
      <dgm:t>
        <a:bodyPr/>
        <a:lstStyle/>
        <a:p>
          <a:endParaRPr lang="es-ES"/>
        </a:p>
      </dgm:t>
    </dgm:pt>
    <dgm:pt modelId="{F2CA3DBF-8A3D-41AB-BEA6-7BA1EAE1B77C}" type="pres">
      <dgm:prSet presAssocID="{D80D2538-A598-43D7-84CE-77C11E4A42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141F8-3BAC-4B35-B96E-C48407EAFDAB}" type="pres">
      <dgm:prSet presAssocID="{3CE8762B-627D-4A0F-B3D1-6183CD19F3F8}" presName="circ3" presStyleLbl="vennNode1" presStyleIdx="2" presStyleCnt="3"/>
      <dgm:spPr/>
      <dgm:t>
        <a:bodyPr/>
        <a:lstStyle/>
        <a:p>
          <a:endParaRPr lang="es-ES"/>
        </a:p>
      </dgm:t>
    </dgm:pt>
    <dgm:pt modelId="{AFD752C7-0AAD-4A60-9891-12C9D36EDC5D}" type="pres">
      <dgm:prSet presAssocID="{3CE8762B-627D-4A0F-B3D1-6183CD19F3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55C873-B545-43F0-96D4-536A8EA1C16F}" type="presOf" srcId="{3CE8762B-627D-4A0F-B3D1-6183CD19F3F8}" destId="{7E7141F8-3BAC-4B35-B96E-C48407EAFDAB}" srcOrd="0" destOrd="0" presId="urn:microsoft.com/office/officeart/2005/8/layout/venn1"/>
    <dgm:cxn modelId="{FAC1A2BA-D38E-49D7-BE78-6211D7AFF945}" type="presOf" srcId="{3CE8762B-627D-4A0F-B3D1-6183CD19F3F8}" destId="{AFD752C7-0AAD-4A60-9891-12C9D36EDC5D}" srcOrd="1" destOrd="0" presId="urn:microsoft.com/office/officeart/2005/8/layout/venn1"/>
    <dgm:cxn modelId="{9514E486-4FD9-4F23-9BB5-1EF83F8EE87E}" srcId="{9DD00C09-ACCE-4059-82BE-1405B32BFFAD}" destId="{D80D2538-A598-43D7-84CE-77C11E4A4292}" srcOrd="1" destOrd="0" parTransId="{BCF4AFFB-DD34-4A68-9687-BEC2FAAA606F}" sibTransId="{8035EF44-DD4E-4E4C-8CF0-ECC2C2C71FC1}"/>
    <dgm:cxn modelId="{AA53849F-A6AB-44AE-9DD5-C0D6A59D9218}" type="presOf" srcId="{D80D2538-A598-43D7-84CE-77C11E4A4292}" destId="{F2CA3DBF-8A3D-41AB-BEA6-7BA1EAE1B77C}" srcOrd="1" destOrd="0" presId="urn:microsoft.com/office/officeart/2005/8/layout/venn1"/>
    <dgm:cxn modelId="{24288ACC-19F6-4E71-9FE3-523CAFD7B0EC}" type="presOf" srcId="{8F9EE989-53A2-491B-AFB9-F96C5241E769}" destId="{A36957E6-BF7C-457C-8767-C71E4A8FC36A}" srcOrd="1" destOrd="0" presId="urn:microsoft.com/office/officeart/2005/8/layout/venn1"/>
    <dgm:cxn modelId="{F76CE826-7ED1-4D5B-9DA7-A4611546A4F5}" srcId="{9DD00C09-ACCE-4059-82BE-1405B32BFFAD}" destId="{8F9EE989-53A2-491B-AFB9-F96C5241E769}" srcOrd="0" destOrd="0" parTransId="{24C679D1-C56C-4761-B038-90807EB2A102}" sibTransId="{FDD8363C-42F4-4188-B759-EB908F9E391D}"/>
    <dgm:cxn modelId="{D570A193-7BCF-49FF-A7EE-29A521915475}" srcId="{9DD00C09-ACCE-4059-82BE-1405B32BFFAD}" destId="{3CE8762B-627D-4A0F-B3D1-6183CD19F3F8}" srcOrd="2" destOrd="0" parTransId="{EE8EBF90-F89B-4B48-B266-5D6D1FD13D1B}" sibTransId="{C8CBF372-E2E3-4F20-98AB-74F75BF98F65}"/>
    <dgm:cxn modelId="{54436136-3836-4125-9A28-5D58E86446BB}" type="presOf" srcId="{9DD00C09-ACCE-4059-82BE-1405B32BFFAD}" destId="{433EB586-16E6-4C4D-B0A0-2F0EF9A3F456}" srcOrd="0" destOrd="0" presId="urn:microsoft.com/office/officeart/2005/8/layout/venn1"/>
    <dgm:cxn modelId="{214E65B5-CD1E-42D1-BD5B-986F81812D58}" type="presOf" srcId="{8F9EE989-53A2-491B-AFB9-F96C5241E769}" destId="{5E0E0770-D2EC-44E6-8093-A727CF3EA03F}" srcOrd="0" destOrd="0" presId="urn:microsoft.com/office/officeart/2005/8/layout/venn1"/>
    <dgm:cxn modelId="{D96C4594-B359-4695-AD06-00BFD63A598F}" type="presOf" srcId="{D80D2538-A598-43D7-84CE-77C11E4A4292}" destId="{0BB129DF-EAA3-4E5D-B05C-D4117F828F8A}" srcOrd="0" destOrd="0" presId="urn:microsoft.com/office/officeart/2005/8/layout/venn1"/>
    <dgm:cxn modelId="{DEEC046B-6517-4DE4-82E3-223291C12D48}" type="presParOf" srcId="{433EB586-16E6-4C4D-B0A0-2F0EF9A3F456}" destId="{5E0E0770-D2EC-44E6-8093-A727CF3EA03F}" srcOrd="0" destOrd="0" presId="urn:microsoft.com/office/officeart/2005/8/layout/venn1"/>
    <dgm:cxn modelId="{DF5C64AE-9C13-49D6-A032-7153AF8E06EF}" type="presParOf" srcId="{433EB586-16E6-4C4D-B0A0-2F0EF9A3F456}" destId="{A36957E6-BF7C-457C-8767-C71E4A8FC36A}" srcOrd="1" destOrd="0" presId="urn:microsoft.com/office/officeart/2005/8/layout/venn1"/>
    <dgm:cxn modelId="{E892315E-71AC-4D72-8CBA-D12920D3FF40}" type="presParOf" srcId="{433EB586-16E6-4C4D-B0A0-2F0EF9A3F456}" destId="{0BB129DF-EAA3-4E5D-B05C-D4117F828F8A}" srcOrd="2" destOrd="0" presId="urn:microsoft.com/office/officeart/2005/8/layout/venn1"/>
    <dgm:cxn modelId="{D452EECA-F804-4345-A501-55591CECE75C}" type="presParOf" srcId="{433EB586-16E6-4C4D-B0A0-2F0EF9A3F456}" destId="{F2CA3DBF-8A3D-41AB-BEA6-7BA1EAE1B77C}" srcOrd="3" destOrd="0" presId="urn:microsoft.com/office/officeart/2005/8/layout/venn1"/>
    <dgm:cxn modelId="{7C066A63-1EA1-47AB-97E1-E98ABF860A60}" type="presParOf" srcId="{433EB586-16E6-4C4D-B0A0-2F0EF9A3F456}" destId="{7E7141F8-3BAC-4B35-B96E-C48407EAFDAB}" srcOrd="4" destOrd="0" presId="urn:microsoft.com/office/officeart/2005/8/layout/venn1"/>
    <dgm:cxn modelId="{16E8440C-4C59-4672-A0E8-D3CE307F227B}" type="presParOf" srcId="{433EB586-16E6-4C4D-B0A0-2F0EF9A3F456}" destId="{AFD752C7-0AAD-4A60-9891-12C9D36EDC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DD00C09-ACCE-4059-82BE-1405B32BFFAD}" type="doc">
      <dgm:prSet loTypeId="urn:microsoft.com/office/officeart/2005/8/layout/venn1" loCatId="relationship" qsTypeId="urn:microsoft.com/office/officeart/2005/8/quickstyle/simple1" qsCatId="simple" csTypeId="urn:microsoft.com/office/officeart/2005/8/colors/accent6_1" csCatId="accent6" phldr="1"/>
      <dgm:spPr/>
    </dgm:pt>
    <dgm:pt modelId="{8F9EE989-53A2-491B-AFB9-F96C5241E769}">
      <dgm:prSet phldrT="[Texto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ES" dirty="0" smtClean="0">
              <a:latin typeface="+mj-lt"/>
            </a:rPr>
            <a:t>AI</a:t>
          </a:r>
          <a:endParaRPr lang="es-ES" dirty="0">
            <a:latin typeface="+mj-lt"/>
          </a:endParaRPr>
        </a:p>
      </dgm:t>
    </dgm:pt>
    <dgm:pt modelId="{24C679D1-C56C-4761-B038-90807EB2A102}" type="parTrans" cxnId="{F76CE826-7ED1-4D5B-9DA7-A4611546A4F5}">
      <dgm:prSet/>
      <dgm:spPr/>
      <dgm:t>
        <a:bodyPr/>
        <a:lstStyle/>
        <a:p>
          <a:endParaRPr lang="es-ES"/>
        </a:p>
      </dgm:t>
    </dgm:pt>
    <dgm:pt modelId="{FDD8363C-42F4-4188-B759-EB908F9E391D}" type="sibTrans" cxnId="{F76CE826-7ED1-4D5B-9DA7-A4611546A4F5}">
      <dgm:prSet/>
      <dgm:spPr/>
      <dgm:t>
        <a:bodyPr/>
        <a:lstStyle/>
        <a:p>
          <a:endParaRPr lang="es-ES"/>
        </a:p>
      </dgm:t>
    </dgm:pt>
    <dgm:pt modelId="{D80D2538-A598-43D7-84CE-77C11E4A4292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Big Data</a:t>
          </a:r>
          <a:endParaRPr lang="es-ES" dirty="0">
            <a:latin typeface="+mj-lt"/>
          </a:endParaRPr>
        </a:p>
      </dgm:t>
    </dgm:pt>
    <dgm:pt modelId="{BCF4AFFB-DD34-4A68-9687-BEC2FAAA606F}" type="parTrans" cxnId="{9514E486-4FD9-4F23-9BB5-1EF83F8EE87E}">
      <dgm:prSet/>
      <dgm:spPr/>
      <dgm:t>
        <a:bodyPr/>
        <a:lstStyle/>
        <a:p>
          <a:endParaRPr lang="es-ES"/>
        </a:p>
      </dgm:t>
    </dgm:pt>
    <dgm:pt modelId="{8035EF44-DD4E-4E4C-8CF0-ECC2C2C71FC1}" type="sibTrans" cxnId="{9514E486-4FD9-4F23-9BB5-1EF83F8EE87E}">
      <dgm:prSet/>
      <dgm:spPr/>
      <dgm:t>
        <a:bodyPr/>
        <a:lstStyle/>
        <a:p>
          <a:endParaRPr lang="es-ES"/>
        </a:p>
      </dgm:t>
    </dgm:pt>
    <dgm:pt modelId="{3CE8762B-627D-4A0F-B3D1-6183CD19F3F8}">
      <dgm:prSet phldrT="[Texto]"/>
      <dgm:spPr/>
      <dgm:t>
        <a:bodyPr/>
        <a:lstStyle/>
        <a:p>
          <a:r>
            <a:rPr lang="es-ES" dirty="0" err="1" smtClean="0">
              <a:latin typeface="+mj-lt"/>
            </a:rPr>
            <a:t>Ommnicanal</a:t>
          </a:r>
          <a:endParaRPr lang="es-ES" dirty="0">
            <a:latin typeface="+mj-lt"/>
          </a:endParaRPr>
        </a:p>
      </dgm:t>
    </dgm:pt>
    <dgm:pt modelId="{EE8EBF90-F89B-4B48-B266-5D6D1FD13D1B}" type="parTrans" cxnId="{D570A193-7BCF-49FF-A7EE-29A521915475}">
      <dgm:prSet/>
      <dgm:spPr/>
      <dgm:t>
        <a:bodyPr/>
        <a:lstStyle/>
        <a:p>
          <a:endParaRPr lang="es-ES"/>
        </a:p>
      </dgm:t>
    </dgm:pt>
    <dgm:pt modelId="{C8CBF372-E2E3-4F20-98AB-74F75BF98F65}" type="sibTrans" cxnId="{D570A193-7BCF-49FF-A7EE-29A521915475}">
      <dgm:prSet/>
      <dgm:spPr/>
      <dgm:t>
        <a:bodyPr/>
        <a:lstStyle/>
        <a:p>
          <a:endParaRPr lang="es-ES"/>
        </a:p>
      </dgm:t>
    </dgm:pt>
    <dgm:pt modelId="{433EB586-16E6-4C4D-B0A0-2F0EF9A3F456}" type="pres">
      <dgm:prSet presAssocID="{9DD00C09-ACCE-4059-82BE-1405B32BFFAD}" presName="compositeShape" presStyleCnt="0">
        <dgm:presLayoutVars>
          <dgm:chMax val="7"/>
          <dgm:dir/>
          <dgm:resizeHandles val="exact"/>
        </dgm:presLayoutVars>
      </dgm:prSet>
      <dgm:spPr/>
    </dgm:pt>
    <dgm:pt modelId="{5E0E0770-D2EC-44E6-8093-A727CF3EA03F}" type="pres">
      <dgm:prSet presAssocID="{8F9EE989-53A2-491B-AFB9-F96C5241E769}" presName="circ1" presStyleLbl="vennNode1" presStyleIdx="0" presStyleCnt="3"/>
      <dgm:spPr/>
      <dgm:t>
        <a:bodyPr/>
        <a:lstStyle/>
        <a:p>
          <a:endParaRPr lang="es-ES"/>
        </a:p>
      </dgm:t>
    </dgm:pt>
    <dgm:pt modelId="{A36957E6-BF7C-457C-8767-C71E4A8FC36A}" type="pres">
      <dgm:prSet presAssocID="{8F9EE989-53A2-491B-AFB9-F96C5241E7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129DF-EAA3-4E5D-B05C-D4117F828F8A}" type="pres">
      <dgm:prSet presAssocID="{D80D2538-A598-43D7-84CE-77C11E4A4292}" presName="circ2" presStyleLbl="vennNode1" presStyleIdx="1" presStyleCnt="3"/>
      <dgm:spPr/>
      <dgm:t>
        <a:bodyPr/>
        <a:lstStyle/>
        <a:p>
          <a:endParaRPr lang="es-ES"/>
        </a:p>
      </dgm:t>
    </dgm:pt>
    <dgm:pt modelId="{F2CA3DBF-8A3D-41AB-BEA6-7BA1EAE1B77C}" type="pres">
      <dgm:prSet presAssocID="{D80D2538-A598-43D7-84CE-77C11E4A42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141F8-3BAC-4B35-B96E-C48407EAFDAB}" type="pres">
      <dgm:prSet presAssocID="{3CE8762B-627D-4A0F-B3D1-6183CD19F3F8}" presName="circ3" presStyleLbl="vennNode1" presStyleIdx="2" presStyleCnt="3"/>
      <dgm:spPr/>
      <dgm:t>
        <a:bodyPr/>
        <a:lstStyle/>
        <a:p>
          <a:endParaRPr lang="es-ES"/>
        </a:p>
      </dgm:t>
    </dgm:pt>
    <dgm:pt modelId="{AFD752C7-0AAD-4A60-9891-12C9D36EDC5D}" type="pres">
      <dgm:prSet presAssocID="{3CE8762B-627D-4A0F-B3D1-6183CD19F3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8F89358-1D9D-4BEB-80C9-595262151FBD}" type="presOf" srcId="{D80D2538-A598-43D7-84CE-77C11E4A4292}" destId="{F2CA3DBF-8A3D-41AB-BEA6-7BA1EAE1B77C}" srcOrd="1" destOrd="0" presId="urn:microsoft.com/office/officeart/2005/8/layout/venn1"/>
    <dgm:cxn modelId="{9514E486-4FD9-4F23-9BB5-1EF83F8EE87E}" srcId="{9DD00C09-ACCE-4059-82BE-1405B32BFFAD}" destId="{D80D2538-A598-43D7-84CE-77C11E4A4292}" srcOrd="1" destOrd="0" parTransId="{BCF4AFFB-DD34-4A68-9687-BEC2FAAA606F}" sibTransId="{8035EF44-DD4E-4E4C-8CF0-ECC2C2C71FC1}"/>
    <dgm:cxn modelId="{BB91F58A-17C6-462A-B560-C18D09B52B7D}" type="presOf" srcId="{3CE8762B-627D-4A0F-B3D1-6183CD19F3F8}" destId="{7E7141F8-3BAC-4B35-B96E-C48407EAFDAB}" srcOrd="0" destOrd="0" presId="urn:microsoft.com/office/officeart/2005/8/layout/venn1"/>
    <dgm:cxn modelId="{F76CE826-7ED1-4D5B-9DA7-A4611546A4F5}" srcId="{9DD00C09-ACCE-4059-82BE-1405B32BFFAD}" destId="{8F9EE989-53A2-491B-AFB9-F96C5241E769}" srcOrd="0" destOrd="0" parTransId="{24C679D1-C56C-4761-B038-90807EB2A102}" sibTransId="{FDD8363C-42F4-4188-B759-EB908F9E391D}"/>
    <dgm:cxn modelId="{D570A193-7BCF-49FF-A7EE-29A521915475}" srcId="{9DD00C09-ACCE-4059-82BE-1405B32BFFAD}" destId="{3CE8762B-627D-4A0F-B3D1-6183CD19F3F8}" srcOrd="2" destOrd="0" parTransId="{EE8EBF90-F89B-4B48-B266-5D6D1FD13D1B}" sibTransId="{C8CBF372-E2E3-4F20-98AB-74F75BF98F65}"/>
    <dgm:cxn modelId="{A6D4EF8B-06DE-4857-B8C2-FDDA438A9313}" type="presOf" srcId="{8F9EE989-53A2-491B-AFB9-F96C5241E769}" destId="{5E0E0770-D2EC-44E6-8093-A727CF3EA03F}" srcOrd="0" destOrd="0" presId="urn:microsoft.com/office/officeart/2005/8/layout/venn1"/>
    <dgm:cxn modelId="{E5DABBD3-DE60-4214-9AA1-DD16F4B3FC9F}" type="presOf" srcId="{9DD00C09-ACCE-4059-82BE-1405B32BFFAD}" destId="{433EB586-16E6-4C4D-B0A0-2F0EF9A3F456}" srcOrd="0" destOrd="0" presId="urn:microsoft.com/office/officeart/2005/8/layout/venn1"/>
    <dgm:cxn modelId="{49D91CF1-D33D-4FC4-9B38-7E4C70B406DD}" type="presOf" srcId="{3CE8762B-627D-4A0F-B3D1-6183CD19F3F8}" destId="{AFD752C7-0AAD-4A60-9891-12C9D36EDC5D}" srcOrd="1" destOrd="0" presId="urn:microsoft.com/office/officeart/2005/8/layout/venn1"/>
    <dgm:cxn modelId="{6A07F63F-4FCE-4192-8A5B-635E451BC776}" type="presOf" srcId="{D80D2538-A598-43D7-84CE-77C11E4A4292}" destId="{0BB129DF-EAA3-4E5D-B05C-D4117F828F8A}" srcOrd="0" destOrd="0" presId="urn:microsoft.com/office/officeart/2005/8/layout/venn1"/>
    <dgm:cxn modelId="{A7FE1E91-0004-4FC1-AAFC-1A5AC026CD12}" type="presOf" srcId="{8F9EE989-53A2-491B-AFB9-F96C5241E769}" destId="{A36957E6-BF7C-457C-8767-C71E4A8FC36A}" srcOrd="1" destOrd="0" presId="urn:microsoft.com/office/officeart/2005/8/layout/venn1"/>
    <dgm:cxn modelId="{4FB56D20-8DD6-4086-8B10-5264FBDC132C}" type="presParOf" srcId="{433EB586-16E6-4C4D-B0A0-2F0EF9A3F456}" destId="{5E0E0770-D2EC-44E6-8093-A727CF3EA03F}" srcOrd="0" destOrd="0" presId="urn:microsoft.com/office/officeart/2005/8/layout/venn1"/>
    <dgm:cxn modelId="{F2B14636-09EA-43F0-B267-CE53D15FF447}" type="presParOf" srcId="{433EB586-16E6-4C4D-B0A0-2F0EF9A3F456}" destId="{A36957E6-BF7C-457C-8767-C71E4A8FC36A}" srcOrd="1" destOrd="0" presId="urn:microsoft.com/office/officeart/2005/8/layout/venn1"/>
    <dgm:cxn modelId="{0EAA8569-7348-49E4-A1E4-8EC5BD15DF87}" type="presParOf" srcId="{433EB586-16E6-4C4D-B0A0-2F0EF9A3F456}" destId="{0BB129DF-EAA3-4E5D-B05C-D4117F828F8A}" srcOrd="2" destOrd="0" presId="urn:microsoft.com/office/officeart/2005/8/layout/venn1"/>
    <dgm:cxn modelId="{0E69C181-6C03-4588-9D9F-E3F51AF54E3E}" type="presParOf" srcId="{433EB586-16E6-4C4D-B0A0-2F0EF9A3F456}" destId="{F2CA3DBF-8A3D-41AB-BEA6-7BA1EAE1B77C}" srcOrd="3" destOrd="0" presId="urn:microsoft.com/office/officeart/2005/8/layout/venn1"/>
    <dgm:cxn modelId="{8A83313E-586E-4AB0-9BFC-E5C0B092A667}" type="presParOf" srcId="{433EB586-16E6-4C4D-B0A0-2F0EF9A3F456}" destId="{7E7141F8-3BAC-4B35-B96E-C48407EAFDAB}" srcOrd="4" destOrd="0" presId="urn:microsoft.com/office/officeart/2005/8/layout/venn1"/>
    <dgm:cxn modelId="{C147B990-5019-4B47-ABA6-EDAC8BFA8720}" type="presParOf" srcId="{433EB586-16E6-4C4D-B0A0-2F0EF9A3F456}" destId="{AFD752C7-0AAD-4A60-9891-12C9D36EDC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D00C09-ACCE-4059-82BE-1405B32BFFAD}" type="doc">
      <dgm:prSet loTypeId="urn:microsoft.com/office/officeart/2005/8/layout/venn1" loCatId="relationship" qsTypeId="urn:microsoft.com/office/officeart/2005/8/quickstyle/simple1" qsCatId="simple" csTypeId="urn:microsoft.com/office/officeart/2005/8/colors/accent6_1" csCatId="accent6" phldr="1"/>
      <dgm:spPr/>
    </dgm:pt>
    <dgm:pt modelId="{8F9EE989-53A2-491B-AFB9-F96C5241E769}">
      <dgm:prSet phldrT="[Texto]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es-ES" dirty="0" err="1" smtClean="0">
              <a:latin typeface="+mj-lt"/>
            </a:rPr>
            <a:t>Omnicanal</a:t>
          </a:r>
          <a:endParaRPr lang="es-ES" dirty="0">
            <a:latin typeface="+mj-lt"/>
          </a:endParaRPr>
        </a:p>
      </dgm:t>
    </dgm:pt>
    <dgm:pt modelId="{24C679D1-C56C-4761-B038-90807EB2A102}" type="parTrans" cxnId="{F76CE826-7ED1-4D5B-9DA7-A4611546A4F5}">
      <dgm:prSet/>
      <dgm:spPr/>
      <dgm:t>
        <a:bodyPr/>
        <a:lstStyle/>
        <a:p>
          <a:endParaRPr lang="es-ES"/>
        </a:p>
      </dgm:t>
    </dgm:pt>
    <dgm:pt modelId="{FDD8363C-42F4-4188-B759-EB908F9E391D}" type="sibTrans" cxnId="{F76CE826-7ED1-4D5B-9DA7-A4611546A4F5}">
      <dgm:prSet/>
      <dgm:spPr/>
      <dgm:t>
        <a:bodyPr/>
        <a:lstStyle/>
        <a:p>
          <a:endParaRPr lang="es-ES"/>
        </a:p>
      </dgm:t>
    </dgm:pt>
    <dgm:pt modelId="{D80D2538-A598-43D7-84CE-77C11E4A4292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Big data</a:t>
          </a:r>
          <a:endParaRPr lang="es-ES" dirty="0">
            <a:latin typeface="+mj-lt"/>
          </a:endParaRPr>
        </a:p>
      </dgm:t>
    </dgm:pt>
    <dgm:pt modelId="{BCF4AFFB-DD34-4A68-9687-BEC2FAAA606F}" type="parTrans" cxnId="{9514E486-4FD9-4F23-9BB5-1EF83F8EE87E}">
      <dgm:prSet/>
      <dgm:spPr/>
      <dgm:t>
        <a:bodyPr/>
        <a:lstStyle/>
        <a:p>
          <a:endParaRPr lang="es-ES"/>
        </a:p>
      </dgm:t>
    </dgm:pt>
    <dgm:pt modelId="{8035EF44-DD4E-4E4C-8CF0-ECC2C2C71FC1}" type="sibTrans" cxnId="{9514E486-4FD9-4F23-9BB5-1EF83F8EE87E}">
      <dgm:prSet/>
      <dgm:spPr/>
      <dgm:t>
        <a:bodyPr/>
        <a:lstStyle/>
        <a:p>
          <a:endParaRPr lang="es-ES"/>
        </a:p>
      </dgm:t>
    </dgm:pt>
    <dgm:pt modelId="{3CE8762B-627D-4A0F-B3D1-6183CD19F3F8}">
      <dgm:prSet phldrT="[Texto]"/>
      <dgm:spPr/>
      <dgm:t>
        <a:bodyPr/>
        <a:lstStyle/>
        <a:p>
          <a:r>
            <a:rPr lang="es-ES" dirty="0" smtClean="0">
              <a:latin typeface="+mj-lt"/>
            </a:rPr>
            <a:t>AI</a:t>
          </a:r>
          <a:endParaRPr lang="es-ES" dirty="0">
            <a:latin typeface="+mj-lt"/>
          </a:endParaRPr>
        </a:p>
      </dgm:t>
    </dgm:pt>
    <dgm:pt modelId="{EE8EBF90-F89B-4B48-B266-5D6D1FD13D1B}" type="parTrans" cxnId="{D570A193-7BCF-49FF-A7EE-29A521915475}">
      <dgm:prSet/>
      <dgm:spPr/>
      <dgm:t>
        <a:bodyPr/>
        <a:lstStyle/>
        <a:p>
          <a:endParaRPr lang="es-ES"/>
        </a:p>
      </dgm:t>
    </dgm:pt>
    <dgm:pt modelId="{C8CBF372-E2E3-4F20-98AB-74F75BF98F65}" type="sibTrans" cxnId="{D570A193-7BCF-49FF-A7EE-29A521915475}">
      <dgm:prSet/>
      <dgm:spPr/>
      <dgm:t>
        <a:bodyPr/>
        <a:lstStyle/>
        <a:p>
          <a:endParaRPr lang="es-ES"/>
        </a:p>
      </dgm:t>
    </dgm:pt>
    <dgm:pt modelId="{433EB586-16E6-4C4D-B0A0-2F0EF9A3F456}" type="pres">
      <dgm:prSet presAssocID="{9DD00C09-ACCE-4059-82BE-1405B32BFFAD}" presName="compositeShape" presStyleCnt="0">
        <dgm:presLayoutVars>
          <dgm:chMax val="7"/>
          <dgm:dir/>
          <dgm:resizeHandles val="exact"/>
        </dgm:presLayoutVars>
      </dgm:prSet>
      <dgm:spPr/>
    </dgm:pt>
    <dgm:pt modelId="{5E0E0770-D2EC-44E6-8093-A727CF3EA03F}" type="pres">
      <dgm:prSet presAssocID="{8F9EE989-53A2-491B-AFB9-F96C5241E769}" presName="circ1" presStyleLbl="vennNode1" presStyleIdx="0" presStyleCnt="3"/>
      <dgm:spPr/>
      <dgm:t>
        <a:bodyPr/>
        <a:lstStyle/>
        <a:p>
          <a:endParaRPr lang="es-ES"/>
        </a:p>
      </dgm:t>
    </dgm:pt>
    <dgm:pt modelId="{A36957E6-BF7C-457C-8767-C71E4A8FC36A}" type="pres">
      <dgm:prSet presAssocID="{8F9EE989-53A2-491B-AFB9-F96C5241E76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B129DF-EAA3-4E5D-B05C-D4117F828F8A}" type="pres">
      <dgm:prSet presAssocID="{D80D2538-A598-43D7-84CE-77C11E4A4292}" presName="circ2" presStyleLbl="vennNode1" presStyleIdx="1" presStyleCnt="3"/>
      <dgm:spPr/>
      <dgm:t>
        <a:bodyPr/>
        <a:lstStyle/>
        <a:p>
          <a:endParaRPr lang="es-ES"/>
        </a:p>
      </dgm:t>
    </dgm:pt>
    <dgm:pt modelId="{F2CA3DBF-8A3D-41AB-BEA6-7BA1EAE1B77C}" type="pres">
      <dgm:prSet presAssocID="{D80D2538-A598-43D7-84CE-77C11E4A429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7141F8-3BAC-4B35-B96E-C48407EAFDAB}" type="pres">
      <dgm:prSet presAssocID="{3CE8762B-627D-4A0F-B3D1-6183CD19F3F8}" presName="circ3" presStyleLbl="vennNode1" presStyleIdx="2" presStyleCnt="3"/>
      <dgm:spPr/>
      <dgm:t>
        <a:bodyPr/>
        <a:lstStyle/>
        <a:p>
          <a:endParaRPr lang="es-ES"/>
        </a:p>
      </dgm:t>
    </dgm:pt>
    <dgm:pt modelId="{AFD752C7-0AAD-4A60-9891-12C9D36EDC5D}" type="pres">
      <dgm:prSet presAssocID="{3CE8762B-627D-4A0F-B3D1-6183CD19F3F8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A642AA-CF65-4E94-8F47-87FAB8740F84}" type="presOf" srcId="{8F9EE989-53A2-491B-AFB9-F96C5241E769}" destId="{A36957E6-BF7C-457C-8767-C71E4A8FC36A}" srcOrd="1" destOrd="0" presId="urn:microsoft.com/office/officeart/2005/8/layout/venn1"/>
    <dgm:cxn modelId="{159CC59B-8FA9-4531-8403-89EAA5B69B90}" type="presOf" srcId="{3CE8762B-627D-4A0F-B3D1-6183CD19F3F8}" destId="{7E7141F8-3BAC-4B35-B96E-C48407EAFDAB}" srcOrd="0" destOrd="0" presId="urn:microsoft.com/office/officeart/2005/8/layout/venn1"/>
    <dgm:cxn modelId="{E1F5BE5A-6953-4E88-9E8C-EB18D9BF71CF}" type="presOf" srcId="{3CE8762B-627D-4A0F-B3D1-6183CD19F3F8}" destId="{AFD752C7-0AAD-4A60-9891-12C9D36EDC5D}" srcOrd="1" destOrd="0" presId="urn:microsoft.com/office/officeart/2005/8/layout/venn1"/>
    <dgm:cxn modelId="{92D6B7C5-F58C-4458-A2DD-243E58B1F89F}" type="presOf" srcId="{8F9EE989-53A2-491B-AFB9-F96C5241E769}" destId="{5E0E0770-D2EC-44E6-8093-A727CF3EA03F}" srcOrd="0" destOrd="0" presId="urn:microsoft.com/office/officeart/2005/8/layout/venn1"/>
    <dgm:cxn modelId="{E718AD22-A439-4603-A705-9F5EF2951DF2}" type="presOf" srcId="{D80D2538-A598-43D7-84CE-77C11E4A4292}" destId="{0BB129DF-EAA3-4E5D-B05C-D4117F828F8A}" srcOrd="0" destOrd="0" presId="urn:microsoft.com/office/officeart/2005/8/layout/venn1"/>
    <dgm:cxn modelId="{BC66E554-CE3A-474B-8EF2-140388C3B2E5}" type="presOf" srcId="{9DD00C09-ACCE-4059-82BE-1405B32BFFAD}" destId="{433EB586-16E6-4C4D-B0A0-2F0EF9A3F456}" srcOrd="0" destOrd="0" presId="urn:microsoft.com/office/officeart/2005/8/layout/venn1"/>
    <dgm:cxn modelId="{E4B5A4A7-D0FB-4BE5-B49B-11BA62589EAD}" type="presOf" srcId="{D80D2538-A598-43D7-84CE-77C11E4A4292}" destId="{F2CA3DBF-8A3D-41AB-BEA6-7BA1EAE1B77C}" srcOrd="1" destOrd="0" presId="urn:microsoft.com/office/officeart/2005/8/layout/venn1"/>
    <dgm:cxn modelId="{D570A193-7BCF-49FF-A7EE-29A521915475}" srcId="{9DD00C09-ACCE-4059-82BE-1405B32BFFAD}" destId="{3CE8762B-627D-4A0F-B3D1-6183CD19F3F8}" srcOrd="2" destOrd="0" parTransId="{EE8EBF90-F89B-4B48-B266-5D6D1FD13D1B}" sibTransId="{C8CBF372-E2E3-4F20-98AB-74F75BF98F65}"/>
    <dgm:cxn modelId="{9514E486-4FD9-4F23-9BB5-1EF83F8EE87E}" srcId="{9DD00C09-ACCE-4059-82BE-1405B32BFFAD}" destId="{D80D2538-A598-43D7-84CE-77C11E4A4292}" srcOrd="1" destOrd="0" parTransId="{BCF4AFFB-DD34-4A68-9687-BEC2FAAA606F}" sibTransId="{8035EF44-DD4E-4E4C-8CF0-ECC2C2C71FC1}"/>
    <dgm:cxn modelId="{F76CE826-7ED1-4D5B-9DA7-A4611546A4F5}" srcId="{9DD00C09-ACCE-4059-82BE-1405B32BFFAD}" destId="{8F9EE989-53A2-491B-AFB9-F96C5241E769}" srcOrd="0" destOrd="0" parTransId="{24C679D1-C56C-4761-B038-90807EB2A102}" sibTransId="{FDD8363C-42F4-4188-B759-EB908F9E391D}"/>
    <dgm:cxn modelId="{9057FE62-7924-475D-9B63-1EABE8584D3E}" type="presParOf" srcId="{433EB586-16E6-4C4D-B0A0-2F0EF9A3F456}" destId="{5E0E0770-D2EC-44E6-8093-A727CF3EA03F}" srcOrd="0" destOrd="0" presId="urn:microsoft.com/office/officeart/2005/8/layout/venn1"/>
    <dgm:cxn modelId="{6706EDE7-93B7-4BB0-AFBC-0B4178000191}" type="presParOf" srcId="{433EB586-16E6-4C4D-B0A0-2F0EF9A3F456}" destId="{A36957E6-BF7C-457C-8767-C71E4A8FC36A}" srcOrd="1" destOrd="0" presId="urn:microsoft.com/office/officeart/2005/8/layout/venn1"/>
    <dgm:cxn modelId="{A88BE699-11D9-4579-B940-76C0785DE7D2}" type="presParOf" srcId="{433EB586-16E6-4C4D-B0A0-2F0EF9A3F456}" destId="{0BB129DF-EAA3-4E5D-B05C-D4117F828F8A}" srcOrd="2" destOrd="0" presId="urn:microsoft.com/office/officeart/2005/8/layout/venn1"/>
    <dgm:cxn modelId="{21FCC9CB-3D58-44F8-85A0-81032C8DD411}" type="presParOf" srcId="{433EB586-16E6-4C4D-B0A0-2F0EF9A3F456}" destId="{F2CA3DBF-8A3D-41AB-BEA6-7BA1EAE1B77C}" srcOrd="3" destOrd="0" presId="urn:microsoft.com/office/officeart/2005/8/layout/venn1"/>
    <dgm:cxn modelId="{267E6071-7A5C-4814-AC69-D8156E9D29D4}" type="presParOf" srcId="{433EB586-16E6-4C4D-B0A0-2F0EF9A3F456}" destId="{7E7141F8-3BAC-4B35-B96E-C48407EAFDAB}" srcOrd="4" destOrd="0" presId="urn:microsoft.com/office/officeart/2005/8/layout/venn1"/>
    <dgm:cxn modelId="{61CD54B3-6201-408D-B24E-97DFF13DD9D1}" type="presParOf" srcId="{433EB586-16E6-4C4D-B0A0-2F0EF9A3F456}" destId="{AFD752C7-0AAD-4A60-9891-12C9D36EDC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884DCA-F7B8-42FB-8F87-1C89701407A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4EBF6F8-0122-4C86-8346-CF1643942D0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3200" dirty="0" smtClean="0">
              <a:solidFill>
                <a:schemeClr val="bg1"/>
              </a:solidFill>
            </a:rPr>
            <a:t>Adquisición</a:t>
          </a:r>
          <a:endParaRPr lang="es-ES" sz="3200" dirty="0">
            <a:solidFill>
              <a:schemeClr val="bg1"/>
            </a:solidFill>
          </a:endParaRPr>
        </a:p>
      </dgm:t>
    </dgm:pt>
    <dgm:pt modelId="{FC0E1963-7914-471E-B89A-44F5B275237F}" type="parTrans" cxnId="{43AE738A-3474-4B18-8300-773A482EC4AC}">
      <dgm:prSet/>
      <dgm:spPr/>
      <dgm:t>
        <a:bodyPr/>
        <a:lstStyle/>
        <a:p>
          <a:endParaRPr lang="es-ES"/>
        </a:p>
      </dgm:t>
    </dgm:pt>
    <dgm:pt modelId="{23633A84-93CE-4319-BA19-0CC8742E2551}" type="sibTrans" cxnId="{43AE738A-3474-4B18-8300-773A482EC4AC}">
      <dgm:prSet/>
      <dgm:spPr/>
      <dgm:t>
        <a:bodyPr/>
        <a:lstStyle/>
        <a:p>
          <a:endParaRPr lang="es-ES"/>
        </a:p>
      </dgm:t>
    </dgm:pt>
    <dgm:pt modelId="{73B2CE0F-638C-44CC-B65D-24ABB93B005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bg1"/>
              </a:solidFill>
            </a:rPr>
            <a:t>Activación</a:t>
          </a:r>
          <a:endParaRPr lang="es-ES" sz="2400" dirty="0">
            <a:solidFill>
              <a:schemeClr val="bg1"/>
            </a:solidFill>
          </a:endParaRPr>
        </a:p>
      </dgm:t>
    </dgm:pt>
    <dgm:pt modelId="{32BABF56-AA52-49CB-8FF3-9C89D3F725F1}" type="parTrans" cxnId="{CDABE3E6-217D-4E6A-99E0-92D9FD7DA2E6}">
      <dgm:prSet/>
      <dgm:spPr/>
      <dgm:t>
        <a:bodyPr/>
        <a:lstStyle/>
        <a:p>
          <a:endParaRPr lang="es-ES"/>
        </a:p>
      </dgm:t>
    </dgm:pt>
    <dgm:pt modelId="{2316D1F4-2010-4F32-8084-A0EBF1EBA518}" type="sibTrans" cxnId="{CDABE3E6-217D-4E6A-99E0-92D9FD7DA2E6}">
      <dgm:prSet/>
      <dgm:spPr/>
      <dgm:t>
        <a:bodyPr/>
        <a:lstStyle/>
        <a:p>
          <a:endParaRPr lang="es-ES"/>
        </a:p>
      </dgm:t>
    </dgm:pt>
    <dgm:pt modelId="{140AB67C-71DB-49C0-A00B-1D9674519C8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bg1"/>
              </a:solidFill>
            </a:rPr>
            <a:t>Conversión</a:t>
          </a:r>
          <a:endParaRPr lang="es-ES" sz="2000" dirty="0">
            <a:solidFill>
              <a:schemeClr val="bg1"/>
            </a:solidFill>
          </a:endParaRPr>
        </a:p>
      </dgm:t>
    </dgm:pt>
    <dgm:pt modelId="{240C9D15-4F05-4A0A-8ADF-3CFD7B0213C9}" type="parTrans" cxnId="{C8A832FB-D651-4F27-8309-A82B71C227D9}">
      <dgm:prSet/>
      <dgm:spPr/>
      <dgm:t>
        <a:bodyPr/>
        <a:lstStyle/>
        <a:p>
          <a:endParaRPr lang="es-ES"/>
        </a:p>
      </dgm:t>
    </dgm:pt>
    <dgm:pt modelId="{A705B4D1-5A15-4ACA-B8FC-D10F0034E4D0}" type="sibTrans" cxnId="{C8A832FB-D651-4F27-8309-A82B71C227D9}">
      <dgm:prSet/>
      <dgm:spPr/>
      <dgm:t>
        <a:bodyPr/>
        <a:lstStyle/>
        <a:p>
          <a:endParaRPr lang="es-ES"/>
        </a:p>
      </dgm:t>
    </dgm:pt>
    <dgm:pt modelId="{C0E9E975-EE1B-4DC4-80C7-067406A0D98E}">
      <dgm:prSet phldrT="[Texto]" custT="1"/>
      <dgm:spPr/>
      <dgm:t>
        <a:bodyPr/>
        <a:lstStyle/>
        <a:p>
          <a:r>
            <a:rPr lang="es-ES" sz="2000" dirty="0" smtClean="0"/>
            <a:t>Retención</a:t>
          </a:r>
          <a:endParaRPr lang="es-ES" sz="2000" dirty="0"/>
        </a:p>
      </dgm:t>
    </dgm:pt>
    <dgm:pt modelId="{E4F42967-39C6-427F-B82A-922763442B59}" type="parTrans" cxnId="{DE64FACD-B48C-49C3-AA2A-C4A3113D3BDD}">
      <dgm:prSet/>
      <dgm:spPr/>
      <dgm:t>
        <a:bodyPr/>
        <a:lstStyle/>
        <a:p>
          <a:endParaRPr lang="es-ES"/>
        </a:p>
      </dgm:t>
    </dgm:pt>
    <dgm:pt modelId="{782A6AB0-ADF4-44EE-AA24-F2B6E1DAF39E}" type="sibTrans" cxnId="{DE64FACD-B48C-49C3-AA2A-C4A3113D3BDD}">
      <dgm:prSet/>
      <dgm:spPr/>
      <dgm:t>
        <a:bodyPr/>
        <a:lstStyle/>
        <a:p>
          <a:endParaRPr lang="es-ES"/>
        </a:p>
      </dgm:t>
    </dgm:pt>
    <dgm:pt modelId="{6EE4AF0D-F1E3-46D0-BB06-7DB2F5AA366C}" type="pres">
      <dgm:prSet presAssocID="{3D884DCA-F7B8-42FB-8F87-1C89701407AC}" presName="Name0" presStyleCnt="0">
        <dgm:presLayoutVars>
          <dgm:dir/>
          <dgm:animLvl val="lvl"/>
          <dgm:resizeHandles val="exact"/>
        </dgm:presLayoutVars>
      </dgm:prSet>
      <dgm:spPr/>
    </dgm:pt>
    <dgm:pt modelId="{3C31091D-706E-41E4-A709-2CBBBC40C592}" type="pres">
      <dgm:prSet presAssocID="{74EBF6F8-0122-4C86-8346-CF1643942D03}" presName="Name8" presStyleCnt="0"/>
      <dgm:spPr/>
    </dgm:pt>
    <dgm:pt modelId="{E71CE0C7-E9AE-4BC2-90DD-7D9BF3105716}" type="pres">
      <dgm:prSet presAssocID="{74EBF6F8-0122-4C86-8346-CF1643942D03}" presName="level" presStyleLbl="node1" presStyleIdx="0" presStyleCnt="4" custScaleX="95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C41B3-6583-47BF-B3BC-89D8DB8F6AA4}" type="pres">
      <dgm:prSet presAssocID="{74EBF6F8-0122-4C86-8346-CF1643942D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ECF37-06D6-4C31-9351-C1953A016F56}" type="pres">
      <dgm:prSet presAssocID="{73B2CE0F-638C-44CC-B65D-24ABB93B0054}" presName="Name8" presStyleCnt="0"/>
      <dgm:spPr/>
    </dgm:pt>
    <dgm:pt modelId="{66731904-C6FD-4419-90E2-8AD57CC94775}" type="pres">
      <dgm:prSet presAssocID="{73B2CE0F-638C-44CC-B65D-24ABB93B0054}" presName="level" presStyleLbl="node1" presStyleIdx="1" presStyleCnt="4" custScaleX="1050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997AA-1F63-428D-8CBB-BFF2B9F7C97D}" type="pres">
      <dgm:prSet presAssocID="{73B2CE0F-638C-44CC-B65D-24ABB93B00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CDA1D-D244-43F1-8586-AAEC0CDD988A}" type="pres">
      <dgm:prSet presAssocID="{140AB67C-71DB-49C0-A00B-1D9674519C8D}" presName="Name8" presStyleCnt="0"/>
      <dgm:spPr/>
    </dgm:pt>
    <dgm:pt modelId="{4787135C-2F8F-429F-BE16-7AFD639D3AC8}" type="pres">
      <dgm:prSet presAssocID="{140AB67C-71DB-49C0-A00B-1D9674519C8D}" presName="level" presStyleLbl="node1" presStyleIdx="2" presStyleCnt="4" custScaleX="1191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5D9A5-544F-49B9-968C-9C6436456DD8}" type="pres">
      <dgm:prSet presAssocID="{140AB67C-71DB-49C0-A00B-1D9674519C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AB193-1429-404D-92AF-51E19D7E82AE}" type="pres">
      <dgm:prSet presAssocID="{C0E9E975-EE1B-4DC4-80C7-067406A0D98E}" presName="Name8" presStyleCnt="0"/>
      <dgm:spPr/>
    </dgm:pt>
    <dgm:pt modelId="{763FF181-2DAF-48E4-8DC4-11469E36C086}" type="pres">
      <dgm:prSet presAssocID="{C0E9E975-EE1B-4DC4-80C7-067406A0D98E}" presName="level" presStyleLbl="node1" presStyleIdx="3" presStyleCnt="4" custScaleX="1452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1E9C0-124D-49B9-9733-41166C6B7E8C}" type="pres">
      <dgm:prSet presAssocID="{C0E9E975-EE1B-4DC4-80C7-067406A0D9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E64FACD-B48C-49C3-AA2A-C4A3113D3BDD}" srcId="{3D884DCA-F7B8-42FB-8F87-1C89701407AC}" destId="{C0E9E975-EE1B-4DC4-80C7-067406A0D98E}" srcOrd="3" destOrd="0" parTransId="{E4F42967-39C6-427F-B82A-922763442B59}" sibTransId="{782A6AB0-ADF4-44EE-AA24-F2B6E1DAF39E}"/>
    <dgm:cxn modelId="{D0E7A863-1319-43F7-8A52-2BC08EE480CE}" type="presOf" srcId="{74EBF6F8-0122-4C86-8346-CF1643942D03}" destId="{817C41B3-6583-47BF-B3BC-89D8DB8F6AA4}" srcOrd="1" destOrd="0" presId="urn:microsoft.com/office/officeart/2005/8/layout/pyramid3"/>
    <dgm:cxn modelId="{623EF560-0D3C-4DF8-B365-EFE83EEA7E3D}" type="presOf" srcId="{74EBF6F8-0122-4C86-8346-CF1643942D03}" destId="{E71CE0C7-E9AE-4BC2-90DD-7D9BF3105716}" srcOrd="0" destOrd="0" presId="urn:microsoft.com/office/officeart/2005/8/layout/pyramid3"/>
    <dgm:cxn modelId="{19F72BAE-8307-4186-8247-AD4E1EDBE946}" type="presOf" srcId="{73B2CE0F-638C-44CC-B65D-24ABB93B0054}" destId="{18D997AA-1F63-428D-8CBB-BFF2B9F7C97D}" srcOrd="1" destOrd="0" presId="urn:microsoft.com/office/officeart/2005/8/layout/pyramid3"/>
    <dgm:cxn modelId="{F1D4ED9D-4CA4-410B-8783-F9EA23322F94}" type="presOf" srcId="{140AB67C-71DB-49C0-A00B-1D9674519C8D}" destId="{5EB5D9A5-544F-49B9-968C-9C6436456DD8}" srcOrd="1" destOrd="0" presId="urn:microsoft.com/office/officeart/2005/8/layout/pyramid3"/>
    <dgm:cxn modelId="{BA209A63-0A6B-436A-82F7-B69F4F8AAF01}" type="presOf" srcId="{C0E9E975-EE1B-4DC4-80C7-067406A0D98E}" destId="{763FF181-2DAF-48E4-8DC4-11469E36C086}" srcOrd="0" destOrd="0" presId="urn:microsoft.com/office/officeart/2005/8/layout/pyramid3"/>
    <dgm:cxn modelId="{CDABE3E6-217D-4E6A-99E0-92D9FD7DA2E6}" srcId="{3D884DCA-F7B8-42FB-8F87-1C89701407AC}" destId="{73B2CE0F-638C-44CC-B65D-24ABB93B0054}" srcOrd="1" destOrd="0" parTransId="{32BABF56-AA52-49CB-8FF3-9C89D3F725F1}" sibTransId="{2316D1F4-2010-4F32-8084-A0EBF1EBA518}"/>
    <dgm:cxn modelId="{43AE738A-3474-4B18-8300-773A482EC4AC}" srcId="{3D884DCA-F7B8-42FB-8F87-1C89701407AC}" destId="{74EBF6F8-0122-4C86-8346-CF1643942D03}" srcOrd="0" destOrd="0" parTransId="{FC0E1963-7914-471E-B89A-44F5B275237F}" sibTransId="{23633A84-93CE-4319-BA19-0CC8742E2551}"/>
    <dgm:cxn modelId="{C292F949-D60D-42DD-A74A-A8141EE52279}" type="presOf" srcId="{73B2CE0F-638C-44CC-B65D-24ABB93B0054}" destId="{66731904-C6FD-4419-90E2-8AD57CC94775}" srcOrd="0" destOrd="0" presId="urn:microsoft.com/office/officeart/2005/8/layout/pyramid3"/>
    <dgm:cxn modelId="{86B4F70C-DFAC-4A57-BB39-D71ABD85A996}" type="presOf" srcId="{3D884DCA-F7B8-42FB-8F87-1C89701407AC}" destId="{6EE4AF0D-F1E3-46D0-BB06-7DB2F5AA366C}" srcOrd="0" destOrd="0" presId="urn:microsoft.com/office/officeart/2005/8/layout/pyramid3"/>
    <dgm:cxn modelId="{D791DDEA-7AF7-455B-8A2D-50CD47A04157}" type="presOf" srcId="{140AB67C-71DB-49C0-A00B-1D9674519C8D}" destId="{4787135C-2F8F-429F-BE16-7AFD639D3AC8}" srcOrd="0" destOrd="0" presId="urn:microsoft.com/office/officeart/2005/8/layout/pyramid3"/>
    <dgm:cxn modelId="{19A13073-C6EE-4FC5-8839-4511FF6B46F0}" type="presOf" srcId="{C0E9E975-EE1B-4DC4-80C7-067406A0D98E}" destId="{31E1E9C0-124D-49B9-9733-41166C6B7E8C}" srcOrd="1" destOrd="0" presId="urn:microsoft.com/office/officeart/2005/8/layout/pyramid3"/>
    <dgm:cxn modelId="{C8A832FB-D651-4F27-8309-A82B71C227D9}" srcId="{3D884DCA-F7B8-42FB-8F87-1C89701407AC}" destId="{140AB67C-71DB-49C0-A00B-1D9674519C8D}" srcOrd="2" destOrd="0" parTransId="{240C9D15-4F05-4A0A-8ADF-3CFD7B0213C9}" sibTransId="{A705B4D1-5A15-4ACA-B8FC-D10F0034E4D0}"/>
    <dgm:cxn modelId="{723C3D2F-277A-48D6-A2B1-7ACE1B16745B}" type="presParOf" srcId="{6EE4AF0D-F1E3-46D0-BB06-7DB2F5AA366C}" destId="{3C31091D-706E-41E4-A709-2CBBBC40C592}" srcOrd="0" destOrd="0" presId="urn:microsoft.com/office/officeart/2005/8/layout/pyramid3"/>
    <dgm:cxn modelId="{53D44514-8740-4701-AC5A-A4FC865AC9A4}" type="presParOf" srcId="{3C31091D-706E-41E4-A709-2CBBBC40C592}" destId="{E71CE0C7-E9AE-4BC2-90DD-7D9BF3105716}" srcOrd="0" destOrd="0" presId="urn:microsoft.com/office/officeart/2005/8/layout/pyramid3"/>
    <dgm:cxn modelId="{D078C0F2-1D03-4F8E-8E16-3DB92883FF02}" type="presParOf" srcId="{3C31091D-706E-41E4-A709-2CBBBC40C592}" destId="{817C41B3-6583-47BF-B3BC-89D8DB8F6AA4}" srcOrd="1" destOrd="0" presId="urn:microsoft.com/office/officeart/2005/8/layout/pyramid3"/>
    <dgm:cxn modelId="{7DA9D8B8-3944-448D-B69C-FA9CD16E8C98}" type="presParOf" srcId="{6EE4AF0D-F1E3-46D0-BB06-7DB2F5AA366C}" destId="{A7EECF37-06D6-4C31-9351-C1953A016F56}" srcOrd="1" destOrd="0" presId="urn:microsoft.com/office/officeart/2005/8/layout/pyramid3"/>
    <dgm:cxn modelId="{B72C272D-276E-4393-875A-0953C40A1C86}" type="presParOf" srcId="{A7EECF37-06D6-4C31-9351-C1953A016F56}" destId="{66731904-C6FD-4419-90E2-8AD57CC94775}" srcOrd="0" destOrd="0" presId="urn:microsoft.com/office/officeart/2005/8/layout/pyramid3"/>
    <dgm:cxn modelId="{E4868259-BBEC-4CBC-A58D-B9C88186C7CC}" type="presParOf" srcId="{A7EECF37-06D6-4C31-9351-C1953A016F56}" destId="{18D997AA-1F63-428D-8CBB-BFF2B9F7C97D}" srcOrd="1" destOrd="0" presId="urn:microsoft.com/office/officeart/2005/8/layout/pyramid3"/>
    <dgm:cxn modelId="{7E60AE97-1B41-4208-84B1-94405A7D75D9}" type="presParOf" srcId="{6EE4AF0D-F1E3-46D0-BB06-7DB2F5AA366C}" destId="{FE3CDA1D-D244-43F1-8586-AAEC0CDD988A}" srcOrd="2" destOrd="0" presId="urn:microsoft.com/office/officeart/2005/8/layout/pyramid3"/>
    <dgm:cxn modelId="{8F150F02-38D9-4B7B-9203-BA0D43136D88}" type="presParOf" srcId="{FE3CDA1D-D244-43F1-8586-AAEC0CDD988A}" destId="{4787135C-2F8F-429F-BE16-7AFD639D3AC8}" srcOrd="0" destOrd="0" presId="urn:microsoft.com/office/officeart/2005/8/layout/pyramid3"/>
    <dgm:cxn modelId="{E5AA16FD-F2A9-4D26-90C7-3F614E682E88}" type="presParOf" srcId="{FE3CDA1D-D244-43F1-8586-AAEC0CDD988A}" destId="{5EB5D9A5-544F-49B9-968C-9C6436456DD8}" srcOrd="1" destOrd="0" presId="urn:microsoft.com/office/officeart/2005/8/layout/pyramid3"/>
    <dgm:cxn modelId="{9B0DBD4B-1957-477C-AFD0-1BB34A229227}" type="presParOf" srcId="{6EE4AF0D-F1E3-46D0-BB06-7DB2F5AA366C}" destId="{282AB193-1429-404D-92AF-51E19D7E82AE}" srcOrd="3" destOrd="0" presId="urn:microsoft.com/office/officeart/2005/8/layout/pyramid3"/>
    <dgm:cxn modelId="{F3ED6838-D49A-4BC1-8488-D8F8CE66EB6A}" type="presParOf" srcId="{282AB193-1429-404D-92AF-51E19D7E82AE}" destId="{763FF181-2DAF-48E4-8DC4-11469E36C086}" srcOrd="0" destOrd="0" presId="urn:microsoft.com/office/officeart/2005/8/layout/pyramid3"/>
    <dgm:cxn modelId="{4D399FF3-795D-4489-AAF2-950CC1D9B21F}" type="presParOf" srcId="{282AB193-1429-404D-92AF-51E19D7E82AE}" destId="{31E1E9C0-124D-49B9-9733-41166C6B7E8C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884DCA-F7B8-42FB-8F87-1C89701407A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4EBF6F8-0122-4C86-8346-CF1643942D0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400" dirty="0" err="1" smtClean="0">
              <a:solidFill>
                <a:schemeClr val="bg1"/>
              </a:solidFill>
            </a:rPr>
            <a:t>Acquisición</a:t>
          </a:r>
          <a:endParaRPr lang="es-ES" sz="2400" dirty="0">
            <a:solidFill>
              <a:schemeClr val="bg1"/>
            </a:solidFill>
          </a:endParaRPr>
        </a:p>
      </dgm:t>
    </dgm:pt>
    <dgm:pt modelId="{FC0E1963-7914-471E-B89A-44F5B275237F}" type="parTrans" cxnId="{43AE738A-3474-4B18-8300-773A482EC4AC}">
      <dgm:prSet/>
      <dgm:spPr/>
      <dgm:t>
        <a:bodyPr/>
        <a:lstStyle/>
        <a:p>
          <a:endParaRPr lang="es-ES"/>
        </a:p>
      </dgm:t>
    </dgm:pt>
    <dgm:pt modelId="{23633A84-93CE-4319-BA19-0CC8742E2551}" type="sibTrans" cxnId="{43AE738A-3474-4B18-8300-773A482EC4AC}">
      <dgm:prSet/>
      <dgm:spPr/>
      <dgm:t>
        <a:bodyPr/>
        <a:lstStyle/>
        <a:p>
          <a:endParaRPr lang="es-ES"/>
        </a:p>
      </dgm:t>
    </dgm:pt>
    <dgm:pt modelId="{73B2CE0F-638C-44CC-B65D-24ABB93B005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3200" dirty="0" err="1" smtClean="0">
              <a:solidFill>
                <a:schemeClr val="bg1"/>
              </a:solidFill>
            </a:rPr>
            <a:t>Activacón</a:t>
          </a:r>
          <a:endParaRPr lang="es-ES" sz="3200" dirty="0">
            <a:solidFill>
              <a:schemeClr val="bg1"/>
            </a:solidFill>
          </a:endParaRPr>
        </a:p>
      </dgm:t>
    </dgm:pt>
    <dgm:pt modelId="{32BABF56-AA52-49CB-8FF3-9C89D3F725F1}" type="parTrans" cxnId="{CDABE3E6-217D-4E6A-99E0-92D9FD7DA2E6}">
      <dgm:prSet/>
      <dgm:spPr/>
      <dgm:t>
        <a:bodyPr/>
        <a:lstStyle/>
        <a:p>
          <a:endParaRPr lang="es-ES"/>
        </a:p>
      </dgm:t>
    </dgm:pt>
    <dgm:pt modelId="{2316D1F4-2010-4F32-8084-A0EBF1EBA518}" type="sibTrans" cxnId="{CDABE3E6-217D-4E6A-99E0-92D9FD7DA2E6}">
      <dgm:prSet/>
      <dgm:spPr/>
      <dgm:t>
        <a:bodyPr/>
        <a:lstStyle/>
        <a:p>
          <a:endParaRPr lang="es-ES"/>
        </a:p>
      </dgm:t>
    </dgm:pt>
    <dgm:pt modelId="{140AB67C-71DB-49C0-A00B-1D9674519C8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bg1"/>
              </a:solidFill>
            </a:rPr>
            <a:t>Conversión</a:t>
          </a:r>
          <a:endParaRPr lang="es-ES" sz="2000" dirty="0">
            <a:solidFill>
              <a:schemeClr val="bg1"/>
            </a:solidFill>
          </a:endParaRPr>
        </a:p>
      </dgm:t>
    </dgm:pt>
    <dgm:pt modelId="{240C9D15-4F05-4A0A-8ADF-3CFD7B0213C9}" type="parTrans" cxnId="{C8A832FB-D651-4F27-8309-A82B71C227D9}">
      <dgm:prSet/>
      <dgm:spPr/>
      <dgm:t>
        <a:bodyPr/>
        <a:lstStyle/>
        <a:p>
          <a:endParaRPr lang="es-ES"/>
        </a:p>
      </dgm:t>
    </dgm:pt>
    <dgm:pt modelId="{A705B4D1-5A15-4ACA-B8FC-D10F0034E4D0}" type="sibTrans" cxnId="{C8A832FB-D651-4F27-8309-A82B71C227D9}">
      <dgm:prSet/>
      <dgm:spPr/>
      <dgm:t>
        <a:bodyPr/>
        <a:lstStyle/>
        <a:p>
          <a:endParaRPr lang="es-ES"/>
        </a:p>
      </dgm:t>
    </dgm:pt>
    <dgm:pt modelId="{C0E9E975-EE1B-4DC4-80C7-067406A0D98E}">
      <dgm:prSet phldrT="[Texto]" custT="1"/>
      <dgm:spPr/>
      <dgm:t>
        <a:bodyPr/>
        <a:lstStyle/>
        <a:p>
          <a:r>
            <a:rPr lang="es-ES" sz="2000" dirty="0" smtClean="0"/>
            <a:t>Retención</a:t>
          </a:r>
          <a:endParaRPr lang="es-ES" sz="2000" dirty="0"/>
        </a:p>
      </dgm:t>
    </dgm:pt>
    <dgm:pt modelId="{E4F42967-39C6-427F-B82A-922763442B59}" type="parTrans" cxnId="{DE64FACD-B48C-49C3-AA2A-C4A3113D3BDD}">
      <dgm:prSet/>
      <dgm:spPr/>
      <dgm:t>
        <a:bodyPr/>
        <a:lstStyle/>
        <a:p>
          <a:endParaRPr lang="es-ES"/>
        </a:p>
      </dgm:t>
    </dgm:pt>
    <dgm:pt modelId="{782A6AB0-ADF4-44EE-AA24-F2B6E1DAF39E}" type="sibTrans" cxnId="{DE64FACD-B48C-49C3-AA2A-C4A3113D3BDD}">
      <dgm:prSet/>
      <dgm:spPr/>
      <dgm:t>
        <a:bodyPr/>
        <a:lstStyle/>
        <a:p>
          <a:endParaRPr lang="es-ES"/>
        </a:p>
      </dgm:t>
    </dgm:pt>
    <dgm:pt modelId="{6EE4AF0D-F1E3-46D0-BB06-7DB2F5AA366C}" type="pres">
      <dgm:prSet presAssocID="{3D884DCA-F7B8-42FB-8F87-1C89701407AC}" presName="Name0" presStyleCnt="0">
        <dgm:presLayoutVars>
          <dgm:dir/>
          <dgm:animLvl val="lvl"/>
          <dgm:resizeHandles val="exact"/>
        </dgm:presLayoutVars>
      </dgm:prSet>
      <dgm:spPr/>
    </dgm:pt>
    <dgm:pt modelId="{3C31091D-706E-41E4-A709-2CBBBC40C592}" type="pres">
      <dgm:prSet presAssocID="{74EBF6F8-0122-4C86-8346-CF1643942D03}" presName="Name8" presStyleCnt="0"/>
      <dgm:spPr/>
    </dgm:pt>
    <dgm:pt modelId="{E71CE0C7-E9AE-4BC2-90DD-7D9BF3105716}" type="pres">
      <dgm:prSet presAssocID="{74EBF6F8-0122-4C86-8346-CF1643942D03}" presName="level" presStyleLbl="node1" presStyleIdx="0" presStyleCnt="4" custScaleX="95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C41B3-6583-47BF-B3BC-89D8DB8F6AA4}" type="pres">
      <dgm:prSet presAssocID="{74EBF6F8-0122-4C86-8346-CF1643942D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ECF37-06D6-4C31-9351-C1953A016F56}" type="pres">
      <dgm:prSet presAssocID="{73B2CE0F-638C-44CC-B65D-24ABB93B0054}" presName="Name8" presStyleCnt="0"/>
      <dgm:spPr/>
    </dgm:pt>
    <dgm:pt modelId="{66731904-C6FD-4419-90E2-8AD57CC94775}" type="pres">
      <dgm:prSet presAssocID="{73B2CE0F-638C-44CC-B65D-24ABB93B0054}" presName="level" presStyleLbl="node1" presStyleIdx="1" presStyleCnt="4" custScaleX="1050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997AA-1F63-428D-8CBB-BFF2B9F7C97D}" type="pres">
      <dgm:prSet presAssocID="{73B2CE0F-638C-44CC-B65D-24ABB93B00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CDA1D-D244-43F1-8586-AAEC0CDD988A}" type="pres">
      <dgm:prSet presAssocID="{140AB67C-71DB-49C0-A00B-1D9674519C8D}" presName="Name8" presStyleCnt="0"/>
      <dgm:spPr/>
    </dgm:pt>
    <dgm:pt modelId="{4787135C-2F8F-429F-BE16-7AFD639D3AC8}" type="pres">
      <dgm:prSet presAssocID="{140AB67C-71DB-49C0-A00B-1D9674519C8D}" presName="level" presStyleLbl="node1" presStyleIdx="2" presStyleCnt="4" custScaleX="11917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5D9A5-544F-49B9-968C-9C6436456DD8}" type="pres">
      <dgm:prSet presAssocID="{140AB67C-71DB-49C0-A00B-1D9674519C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AB193-1429-404D-92AF-51E19D7E82AE}" type="pres">
      <dgm:prSet presAssocID="{C0E9E975-EE1B-4DC4-80C7-067406A0D98E}" presName="Name8" presStyleCnt="0"/>
      <dgm:spPr/>
    </dgm:pt>
    <dgm:pt modelId="{763FF181-2DAF-48E4-8DC4-11469E36C086}" type="pres">
      <dgm:prSet presAssocID="{C0E9E975-EE1B-4DC4-80C7-067406A0D98E}" presName="level" presStyleLbl="node1" presStyleIdx="3" presStyleCnt="4" custScaleX="1452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1E9C0-124D-49B9-9733-41166C6B7E8C}" type="pres">
      <dgm:prSet presAssocID="{C0E9E975-EE1B-4DC4-80C7-067406A0D9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B006B01-DD0E-463F-9C10-D73474511614}" type="presOf" srcId="{3D884DCA-F7B8-42FB-8F87-1C89701407AC}" destId="{6EE4AF0D-F1E3-46D0-BB06-7DB2F5AA366C}" srcOrd="0" destOrd="0" presId="urn:microsoft.com/office/officeart/2005/8/layout/pyramid3"/>
    <dgm:cxn modelId="{DE64FACD-B48C-49C3-AA2A-C4A3113D3BDD}" srcId="{3D884DCA-F7B8-42FB-8F87-1C89701407AC}" destId="{C0E9E975-EE1B-4DC4-80C7-067406A0D98E}" srcOrd="3" destOrd="0" parTransId="{E4F42967-39C6-427F-B82A-922763442B59}" sibTransId="{782A6AB0-ADF4-44EE-AA24-F2B6E1DAF39E}"/>
    <dgm:cxn modelId="{E0937498-6961-44EA-9F30-F9646B635C17}" type="presOf" srcId="{C0E9E975-EE1B-4DC4-80C7-067406A0D98E}" destId="{763FF181-2DAF-48E4-8DC4-11469E36C086}" srcOrd="0" destOrd="0" presId="urn:microsoft.com/office/officeart/2005/8/layout/pyramid3"/>
    <dgm:cxn modelId="{C7071A53-B883-46A7-ACE2-CA6AA1832397}" type="presOf" srcId="{73B2CE0F-638C-44CC-B65D-24ABB93B0054}" destId="{18D997AA-1F63-428D-8CBB-BFF2B9F7C97D}" srcOrd="1" destOrd="0" presId="urn:microsoft.com/office/officeart/2005/8/layout/pyramid3"/>
    <dgm:cxn modelId="{38B9E3B4-A3BE-415B-AD58-7B0A018F3A44}" type="presOf" srcId="{74EBF6F8-0122-4C86-8346-CF1643942D03}" destId="{E71CE0C7-E9AE-4BC2-90DD-7D9BF3105716}" srcOrd="0" destOrd="0" presId="urn:microsoft.com/office/officeart/2005/8/layout/pyramid3"/>
    <dgm:cxn modelId="{AA2B486C-C648-4BDE-855B-6E94BEA40575}" type="presOf" srcId="{140AB67C-71DB-49C0-A00B-1D9674519C8D}" destId="{5EB5D9A5-544F-49B9-968C-9C6436456DD8}" srcOrd="1" destOrd="0" presId="urn:microsoft.com/office/officeart/2005/8/layout/pyramid3"/>
    <dgm:cxn modelId="{CDABE3E6-217D-4E6A-99E0-92D9FD7DA2E6}" srcId="{3D884DCA-F7B8-42FB-8F87-1C89701407AC}" destId="{73B2CE0F-638C-44CC-B65D-24ABB93B0054}" srcOrd="1" destOrd="0" parTransId="{32BABF56-AA52-49CB-8FF3-9C89D3F725F1}" sibTransId="{2316D1F4-2010-4F32-8084-A0EBF1EBA518}"/>
    <dgm:cxn modelId="{43AE738A-3474-4B18-8300-773A482EC4AC}" srcId="{3D884DCA-F7B8-42FB-8F87-1C89701407AC}" destId="{74EBF6F8-0122-4C86-8346-CF1643942D03}" srcOrd="0" destOrd="0" parTransId="{FC0E1963-7914-471E-B89A-44F5B275237F}" sibTransId="{23633A84-93CE-4319-BA19-0CC8742E2551}"/>
    <dgm:cxn modelId="{0B7FB40E-8182-456B-B5A2-DEDB986222AC}" type="presOf" srcId="{140AB67C-71DB-49C0-A00B-1D9674519C8D}" destId="{4787135C-2F8F-429F-BE16-7AFD639D3AC8}" srcOrd="0" destOrd="0" presId="urn:microsoft.com/office/officeart/2005/8/layout/pyramid3"/>
    <dgm:cxn modelId="{18BB531D-E9C1-44CB-B03F-EA6CC21AD97A}" type="presOf" srcId="{73B2CE0F-638C-44CC-B65D-24ABB93B0054}" destId="{66731904-C6FD-4419-90E2-8AD57CC94775}" srcOrd="0" destOrd="0" presId="urn:microsoft.com/office/officeart/2005/8/layout/pyramid3"/>
    <dgm:cxn modelId="{E006F3E4-FCBF-4DE3-952F-1572850D4316}" type="presOf" srcId="{C0E9E975-EE1B-4DC4-80C7-067406A0D98E}" destId="{31E1E9C0-124D-49B9-9733-41166C6B7E8C}" srcOrd="1" destOrd="0" presId="urn:microsoft.com/office/officeart/2005/8/layout/pyramid3"/>
    <dgm:cxn modelId="{470D3362-706F-4296-B70F-A8DAC4EF274A}" type="presOf" srcId="{74EBF6F8-0122-4C86-8346-CF1643942D03}" destId="{817C41B3-6583-47BF-B3BC-89D8DB8F6AA4}" srcOrd="1" destOrd="0" presId="urn:microsoft.com/office/officeart/2005/8/layout/pyramid3"/>
    <dgm:cxn modelId="{C8A832FB-D651-4F27-8309-A82B71C227D9}" srcId="{3D884DCA-F7B8-42FB-8F87-1C89701407AC}" destId="{140AB67C-71DB-49C0-A00B-1D9674519C8D}" srcOrd="2" destOrd="0" parTransId="{240C9D15-4F05-4A0A-8ADF-3CFD7B0213C9}" sibTransId="{A705B4D1-5A15-4ACA-B8FC-D10F0034E4D0}"/>
    <dgm:cxn modelId="{097D8C3F-E493-4CA3-848A-CBB83F43388E}" type="presParOf" srcId="{6EE4AF0D-F1E3-46D0-BB06-7DB2F5AA366C}" destId="{3C31091D-706E-41E4-A709-2CBBBC40C592}" srcOrd="0" destOrd="0" presId="urn:microsoft.com/office/officeart/2005/8/layout/pyramid3"/>
    <dgm:cxn modelId="{6547D5C6-F1E9-49B0-9C68-233EC0A5F268}" type="presParOf" srcId="{3C31091D-706E-41E4-A709-2CBBBC40C592}" destId="{E71CE0C7-E9AE-4BC2-90DD-7D9BF3105716}" srcOrd="0" destOrd="0" presId="urn:microsoft.com/office/officeart/2005/8/layout/pyramid3"/>
    <dgm:cxn modelId="{E3F8AE3A-AB5F-440B-8865-ADAD0D9DBFBD}" type="presParOf" srcId="{3C31091D-706E-41E4-A709-2CBBBC40C592}" destId="{817C41B3-6583-47BF-B3BC-89D8DB8F6AA4}" srcOrd="1" destOrd="0" presId="urn:microsoft.com/office/officeart/2005/8/layout/pyramid3"/>
    <dgm:cxn modelId="{A5B2A174-8945-449D-8D07-DB003EFF4BA1}" type="presParOf" srcId="{6EE4AF0D-F1E3-46D0-BB06-7DB2F5AA366C}" destId="{A7EECF37-06D6-4C31-9351-C1953A016F56}" srcOrd="1" destOrd="0" presId="urn:microsoft.com/office/officeart/2005/8/layout/pyramid3"/>
    <dgm:cxn modelId="{6A33BDA2-8BD5-457C-AF43-6DE61D5FF86C}" type="presParOf" srcId="{A7EECF37-06D6-4C31-9351-C1953A016F56}" destId="{66731904-C6FD-4419-90E2-8AD57CC94775}" srcOrd="0" destOrd="0" presId="urn:microsoft.com/office/officeart/2005/8/layout/pyramid3"/>
    <dgm:cxn modelId="{414B725E-B99B-4661-A699-562898AD28E3}" type="presParOf" srcId="{A7EECF37-06D6-4C31-9351-C1953A016F56}" destId="{18D997AA-1F63-428D-8CBB-BFF2B9F7C97D}" srcOrd="1" destOrd="0" presId="urn:microsoft.com/office/officeart/2005/8/layout/pyramid3"/>
    <dgm:cxn modelId="{F47A5CDE-335A-424E-B3B4-A49615F54D98}" type="presParOf" srcId="{6EE4AF0D-F1E3-46D0-BB06-7DB2F5AA366C}" destId="{FE3CDA1D-D244-43F1-8586-AAEC0CDD988A}" srcOrd="2" destOrd="0" presId="urn:microsoft.com/office/officeart/2005/8/layout/pyramid3"/>
    <dgm:cxn modelId="{ADD70CE8-CF6D-46A4-8383-00BADD3A7B04}" type="presParOf" srcId="{FE3CDA1D-D244-43F1-8586-AAEC0CDD988A}" destId="{4787135C-2F8F-429F-BE16-7AFD639D3AC8}" srcOrd="0" destOrd="0" presId="urn:microsoft.com/office/officeart/2005/8/layout/pyramid3"/>
    <dgm:cxn modelId="{EEDDF34C-2F36-44E2-ADF6-B1535443D253}" type="presParOf" srcId="{FE3CDA1D-D244-43F1-8586-AAEC0CDD988A}" destId="{5EB5D9A5-544F-49B9-968C-9C6436456DD8}" srcOrd="1" destOrd="0" presId="urn:microsoft.com/office/officeart/2005/8/layout/pyramid3"/>
    <dgm:cxn modelId="{1F0A826B-F364-4C44-929D-08904412BDB1}" type="presParOf" srcId="{6EE4AF0D-F1E3-46D0-BB06-7DB2F5AA366C}" destId="{282AB193-1429-404D-92AF-51E19D7E82AE}" srcOrd="3" destOrd="0" presId="urn:microsoft.com/office/officeart/2005/8/layout/pyramid3"/>
    <dgm:cxn modelId="{5882D959-6972-4929-AE5F-069FFCD88223}" type="presParOf" srcId="{282AB193-1429-404D-92AF-51E19D7E82AE}" destId="{763FF181-2DAF-48E4-8DC4-11469E36C086}" srcOrd="0" destOrd="0" presId="urn:microsoft.com/office/officeart/2005/8/layout/pyramid3"/>
    <dgm:cxn modelId="{2FA3F883-A79C-42C1-81AF-AE0DD828F2EE}" type="presParOf" srcId="{282AB193-1429-404D-92AF-51E19D7E82AE}" destId="{31E1E9C0-124D-49B9-9733-41166C6B7E8C}" srcOrd="1" destOrd="0" presId="urn:microsoft.com/office/officeart/2005/8/layout/pyramid3"/>
  </dgm:cxnLst>
  <dgm:bg>
    <a:solidFill>
      <a:schemeClr val="accent5">
        <a:lumMod val="7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D884DCA-F7B8-42FB-8F87-1C89701407A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4EBF6F8-0122-4C86-8346-CF1643942D0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400" dirty="0" smtClean="0">
              <a:solidFill>
                <a:schemeClr val="bg1"/>
              </a:solidFill>
            </a:rPr>
            <a:t>Adquisición</a:t>
          </a:r>
          <a:endParaRPr lang="es-ES" sz="2400" dirty="0">
            <a:solidFill>
              <a:schemeClr val="bg1"/>
            </a:solidFill>
          </a:endParaRPr>
        </a:p>
      </dgm:t>
    </dgm:pt>
    <dgm:pt modelId="{FC0E1963-7914-471E-B89A-44F5B275237F}" type="parTrans" cxnId="{43AE738A-3474-4B18-8300-773A482EC4AC}">
      <dgm:prSet/>
      <dgm:spPr/>
      <dgm:t>
        <a:bodyPr/>
        <a:lstStyle/>
        <a:p>
          <a:endParaRPr lang="es-ES"/>
        </a:p>
      </dgm:t>
    </dgm:pt>
    <dgm:pt modelId="{23633A84-93CE-4319-BA19-0CC8742E2551}" type="sibTrans" cxnId="{43AE738A-3474-4B18-8300-773A482EC4AC}">
      <dgm:prSet/>
      <dgm:spPr/>
      <dgm:t>
        <a:bodyPr/>
        <a:lstStyle/>
        <a:p>
          <a:endParaRPr lang="es-ES"/>
        </a:p>
      </dgm:t>
    </dgm:pt>
    <dgm:pt modelId="{73B2CE0F-638C-44CC-B65D-24ABB93B005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bg1"/>
              </a:solidFill>
            </a:rPr>
            <a:t>Activación</a:t>
          </a:r>
          <a:endParaRPr lang="es-ES" sz="2400" dirty="0">
            <a:solidFill>
              <a:schemeClr val="bg1"/>
            </a:solidFill>
          </a:endParaRPr>
        </a:p>
      </dgm:t>
    </dgm:pt>
    <dgm:pt modelId="{32BABF56-AA52-49CB-8FF3-9C89D3F725F1}" type="parTrans" cxnId="{CDABE3E6-217D-4E6A-99E0-92D9FD7DA2E6}">
      <dgm:prSet/>
      <dgm:spPr/>
      <dgm:t>
        <a:bodyPr/>
        <a:lstStyle/>
        <a:p>
          <a:endParaRPr lang="es-ES"/>
        </a:p>
      </dgm:t>
    </dgm:pt>
    <dgm:pt modelId="{2316D1F4-2010-4F32-8084-A0EBF1EBA518}" type="sibTrans" cxnId="{CDABE3E6-217D-4E6A-99E0-92D9FD7DA2E6}">
      <dgm:prSet/>
      <dgm:spPr/>
      <dgm:t>
        <a:bodyPr/>
        <a:lstStyle/>
        <a:p>
          <a:endParaRPr lang="es-ES"/>
        </a:p>
      </dgm:t>
    </dgm:pt>
    <dgm:pt modelId="{140AB67C-71DB-49C0-A00B-1D9674519C8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bg1"/>
              </a:solidFill>
            </a:rPr>
            <a:t>Conversión</a:t>
          </a:r>
          <a:endParaRPr lang="es-ES" sz="2000" b="1" dirty="0">
            <a:solidFill>
              <a:schemeClr val="bg1"/>
            </a:solidFill>
          </a:endParaRPr>
        </a:p>
      </dgm:t>
    </dgm:pt>
    <dgm:pt modelId="{240C9D15-4F05-4A0A-8ADF-3CFD7B0213C9}" type="parTrans" cxnId="{C8A832FB-D651-4F27-8309-A82B71C227D9}">
      <dgm:prSet/>
      <dgm:spPr/>
      <dgm:t>
        <a:bodyPr/>
        <a:lstStyle/>
        <a:p>
          <a:endParaRPr lang="es-ES"/>
        </a:p>
      </dgm:t>
    </dgm:pt>
    <dgm:pt modelId="{A705B4D1-5A15-4ACA-B8FC-D10F0034E4D0}" type="sibTrans" cxnId="{C8A832FB-D651-4F27-8309-A82B71C227D9}">
      <dgm:prSet/>
      <dgm:spPr/>
      <dgm:t>
        <a:bodyPr/>
        <a:lstStyle/>
        <a:p>
          <a:endParaRPr lang="es-ES"/>
        </a:p>
      </dgm:t>
    </dgm:pt>
    <dgm:pt modelId="{C0E9E975-EE1B-4DC4-80C7-067406A0D98E}">
      <dgm:prSet phldrT="[Texto]" custT="1"/>
      <dgm:spPr/>
      <dgm:t>
        <a:bodyPr/>
        <a:lstStyle/>
        <a:p>
          <a:r>
            <a:rPr lang="es-ES" sz="2000" dirty="0" smtClean="0"/>
            <a:t>Retención</a:t>
          </a:r>
          <a:endParaRPr lang="es-ES" sz="2000" dirty="0"/>
        </a:p>
      </dgm:t>
    </dgm:pt>
    <dgm:pt modelId="{E4F42967-39C6-427F-B82A-922763442B59}" type="parTrans" cxnId="{DE64FACD-B48C-49C3-AA2A-C4A3113D3BDD}">
      <dgm:prSet/>
      <dgm:spPr/>
      <dgm:t>
        <a:bodyPr/>
        <a:lstStyle/>
        <a:p>
          <a:endParaRPr lang="es-ES"/>
        </a:p>
      </dgm:t>
    </dgm:pt>
    <dgm:pt modelId="{782A6AB0-ADF4-44EE-AA24-F2B6E1DAF39E}" type="sibTrans" cxnId="{DE64FACD-B48C-49C3-AA2A-C4A3113D3BDD}">
      <dgm:prSet/>
      <dgm:spPr/>
      <dgm:t>
        <a:bodyPr/>
        <a:lstStyle/>
        <a:p>
          <a:endParaRPr lang="es-ES"/>
        </a:p>
      </dgm:t>
    </dgm:pt>
    <dgm:pt modelId="{6EE4AF0D-F1E3-46D0-BB06-7DB2F5AA366C}" type="pres">
      <dgm:prSet presAssocID="{3D884DCA-F7B8-42FB-8F87-1C89701407AC}" presName="Name0" presStyleCnt="0">
        <dgm:presLayoutVars>
          <dgm:dir/>
          <dgm:animLvl val="lvl"/>
          <dgm:resizeHandles val="exact"/>
        </dgm:presLayoutVars>
      </dgm:prSet>
      <dgm:spPr/>
    </dgm:pt>
    <dgm:pt modelId="{3C31091D-706E-41E4-A709-2CBBBC40C592}" type="pres">
      <dgm:prSet presAssocID="{74EBF6F8-0122-4C86-8346-CF1643942D03}" presName="Name8" presStyleCnt="0"/>
      <dgm:spPr/>
    </dgm:pt>
    <dgm:pt modelId="{E71CE0C7-E9AE-4BC2-90DD-7D9BF3105716}" type="pres">
      <dgm:prSet presAssocID="{74EBF6F8-0122-4C86-8346-CF1643942D03}" presName="level" presStyleLbl="node1" presStyleIdx="0" presStyleCnt="4" custScaleX="95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C41B3-6583-47BF-B3BC-89D8DB8F6AA4}" type="pres">
      <dgm:prSet presAssocID="{74EBF6F8-0122-4C86-8346-CF1643942D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ECF37-06D6-4C31-9351-C1953A016F56}" type="pres">
      <dgm:prSet presAssocID="{73B2CE0F-638C-44CC-B65D-24ABB93B0054}" presName="Name8" presStyleCnt="0"/>
      <dgm:spPr/>
    </dgm:pt>
    <dgm:pt modelId="{66731904-C6FD-4419-90E2-8AD57CC94775}" type="pres">
      <dgm:prSet presAssocID="{73B2CE0F-638C-44CC-B65D-24ABB93B0054}" presName="level" presStyleLbl="node1" presStyleIdx="1" presStyleCnt="4" custScaleX="1050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997AA-1F63-428D-8CBB-BFF2B9F7C97D}" type="pres">
      <dgm:prSet presAssocID="{73B2CE0F-638C-44CC-B65D-24ABB93B00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CDA1D-D244-43F1-8586-AAEC0CDD988A}" type="pres">
      <dgm:prSet presAssocID="{140AB67C-71DB-49C0-A00B-1D9674519C8D}" presName="Name8" presStyleCnt="0"/>
      <dgm:spPr/>
    </dgm:pt>
    <dgm:pt modelId="{4787135C-2F8F-429F-BE16-7AFD639D3AC8}" type="pres">
      <dgm:prSet presAssocID="{140AB67C-71DB-49C0-A00B-1D9674519C8D}" presName="level" presStyleLbl="node1" presStyleIdx="2" presStyleCnt="4" custScaleX="1319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5D9A5-544F-49B9-968C-9C6436456DD8}" type="pres">
      <dgm:prSet presAssocID="{140AB67C-71DB-49C0-A00B-1D9674519C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AB193-1429-404D-92AF-51E19D7E82AE}" type="pres">
      <dgm:prSet presAssocID="{C0E9E975-EE1B-4DC4-80C7-067406A0D98E}" presName="Name8" presStyleCnt="0"/>
      <dgm:spPr/>
    </dgm:pt>
    <dgm:pt modelId="{763FF181-2DAF-48E4-8DC4-11469E36C086}" type="pres">
      <dgm:prSet presAssocID="{C0E9E975-EE1B-4DC4-80C7-067406A0D98E}" presName="level" presStyleLbl="node1" presStyleIdx="3" presStyleCnt="4" custScaleX="1452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1E9C0-124D-49B9-9733-41166C6B7E8C}" type="pres">
      <dgm:prSet presAssocID="{C0E9E975-EE1B-4DC4-80C7-067406A0D9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CDACC5-7449-43FD-9C61-FC9BCD47E470}" type="presOf" srcId="{C0E9E975-EE1B-4DC4-80C7-067406A0D98E}" destId="{31E1E9C0-124D-49B9-9733-41166C6B7E8C}" srcOrd="1" destOrd="0" presId="urn:microsoft.com/office/officeart/2005/8/layout/pyramid3"/>
    <dgm:cxn modelId="{DE64FACD-B48C-49C3-AA2A-C4A3113D3BDD}" srcId="{3D884DCA-F7B8-42FB-8F87-1C89701407AC}" destId="{C0E9E975-EE1B-4DC4-80C7-067406A0D98E}" srcOrd="3" destOrd="0" parTransId="{E4F42967-39C6-427F-B82A-922763442B59}" sibTransId="{782A6AB0-ADF4-44EE-AA24-F2B6E1DAF39E}"/>
    <dgm:cxn modelId="{23F1E75A-A989-4CB4-B641-E53E93581569}" type="presOf" srcId="{C0E9E975-EE1B-4DC4-80C7-067406A0D98E}" destId="{763FF181-2DAF-48E4-8DC4-11469E36C086}" srcOrd="0" destOrd="0" presId="urn:microsoft.com/office/officeart/2005/8/layout/pyramid3"/>
    <dgm:cxn modelId="{36952661-9470-4322-8852-DA7ED795EE5F}" type="presOf" srcId="{140AB67C-71DB-49C0-A00B-1D9674519C8D}" destId="{4787135C-2F8F-429F-BE16-7AFD639D3AC8}" srcOrd="0" destOrd="0" presId="urn:microsoft.com/office/officeart/2005/8/layout/pyramid3"/>
    <dgm:cxn modelId="{FEB6D497-F937-4D78-8C09-A0E406A4C989}" type="presOf" srcId="{74EBF6F8-0122-4C86-8346-CF1643942D03}" destId="{817C41B3-6583-47BF-B3BC-89D8DB8F6AA4}" srcOrd="1" destOrd="0" presId="urn:microsoft.com/office/officeart/2005/8/layout/pyramid3"/>
    <dgm:cxn modelId="{C9EEE083-AA58-42B2-A34A-196FD01CE032}" type="presOf" srcId="{73B2CE0F-638C-44CC-B65D-24ABB93B0054}" destId="{18D997AA-1F63-428D-8CBB-BFF2B9F7C97D}" srcOrd="1" destOrd="0" presId="urn:microsoft.com/office/officeart/2005/8/layout/pyramid3"/>
    <dgm:cxn modelId="{729056E0-1D8C-4381-8410-FF621AABEEBB}" type="presOf" srcId="{3D884DCA-F7B8-42FB-8F87-1C89701407AC}" destId="{6EE4AF0D-F1E3-46D0-BB06-7DB2F5AA366C}" srcOrd="0" destOrd="0" presId="urn:microsoft.com/office/officeart/2005/8/layout/pyramid3"/>
    <dgm:cxn modelId="{CDABE3E6-217D-4E6A-99E0-92D9FD7DA2E6}" srcId="{3D884DCA-F7B8-42FB-8F87-1C89701407AC}" destId="{73B2CE0F-638C-44CC-B65D-24ABB93B0054}" srcOrd="1" destOrd="0" parTransId="{32BABF56-AA52-49CB-8FF3-9C89D3F725F1}" sibTransId="{2316D1F4-2010-4F32-8084-A0EBF1EBA518}"/>
    <dgm:cxn modelId="{43AE738A-3474-4B18-8300-773A482EC4AC}" srcId="{3D884DCA-F7B8-42FB-8F87-1C89701407AC}" destId="{74EBF6F8-0122-4C86-8346-CF1643942D03}" srcOrd="0" destOrd="0" parTransId="{FC0E1963-7914-471E-B89A-44F5B275237F}" sibTransId="{23633A84-93CE-4319-BA19-0CC8742E2551}"/>
    <dgm:cxn modelId="{2BB1843F-0FF6-4077-B761-CE831934FE0E}" type="presOf" srcId="{73B2CE0F-638C-44CC-B65D-24ABB93B0054}" destId="{66731904-C6FD-4419-90E2-8AD57CC94775}" srcOrd="0" destOrd="0" presId="urn:microsoft.com/office/officeart/2005/8/layout/pyramid3"/>
    <dgm:cxn modelId="{9B512B8A-5C9C-416D-9D90-FBE2F36F0770}" type="presOf" srcId="{140AB67C-71DB-49C0-A00B-1D9674519C8D}" destId="{5EB5D9A5-544F-49B9-968C-9C6436456DD8}" srcOrd="1" destOrd="0" presId="urn:microsoft.com/office/officeart/2005/8/layout/pyramid3"/>
    <dgm:cxn modelId="{666B3E7A-552A-472C-B5B5-26F3F02EEBB2}" type="presOf" srcId="{74EBF6F8-0122-4C86-8346-CF1643942D03}" destId="{E71CE0C7-E9AE-4BC2-90DD-7D9BF3105716}" srcOrd="0" destOrd="0" presId="urn:microsoft.com/office/officeart/2005/8/layout/pyramid3"/>
    <dgm:cxn modelId="{C8A832FB-D651-4F27-8309-A82B71C227D9}" srcId="{3D884DCA-F7B8-42FB-8F87-1C89701407AC}" destId="{140AB67C-71DB-49C0-A00B-1D9674519C8D}" srcOrd="2" destOrd="0" parTransId="{240C9D15-4F05-4A0A-8ADF-3CFD7B0213C9}" sibTransId="{A705B4D1-5A15-4ACA-B8FC-D10F0034E4D0}"/>
    <dgm:cxn modelId="{0F5467B5-8C21-4BA1-8D7C-29B6C1EEC79B}" type="presParOf" srcId="{6EE4AF0D-F1E3-46D0-BB06-7DB2F5AA366C}" destId="{3C31091D-706E-41E4-A709-2CBBBC40C592}" srcOrd="0" destOrd="0" presId="urn:microsoft.com/office/officeart/2005/8/layout/pyramid3"/>
    <dgm:cxn modelId="{71D40D9B-4096-4B21-9610-1ADA7627E0C9}" type="presParOf" srcId="{3C31091D-706E-41E4-A709-2CBBBC40C592}" destId="{E71CE0C7-E9AE-4BC2-90DD-7D9BF3105716}" srcOrd="0" destOrd="0" presId="urn:microsoft.com/office/officeart/2005/8/layout/pyramid3"/>
    <dgm:cxn modelId="{A13A05E0-77F4-4E73-AC67-2812E22B67BC}" type="presParOf" srcId="{3C31091D-706E-41E4-A709-2CBBBC40C592}" destId="{817C41B3-6583-47BF-B3BC-89D8DB8F6AA4}" srcOrd="1" destOrd="0" presId="urn:microsoft.com/office/officeart/2005/8/layout/pyramid3"/>
    <dgm:cxn modelId="{CCA530F3-702C-4508-8D2C-46812D291D91}" type="presParOf" srcId="{6EE4AF0D-F1E3-46D0-BB06-7DB2F5AA366C}" destId="{A7EECF37-06D6-4C31-9351-C1953A016F56}" srcOrd="1" destOrd="0" presId="urn:microsoft.com/office/officeart/2005/8/layout/pyramid3"/>
    <dgm:cxn modelId="{5ACCFE9A-6D78-4CCA-B611-55DA88159F75}" type="presParOf" srcId="{A7EECF37-06D6-4C31-9351-C1953A016F56}" destId="{66731904-C6FD-4419-90E2-8AD57CC94775}" srcOrd="0" destOrd="0" presId="urn:microsoft.com/office/officeart/2005/8/layout/pyramid3"/>
    <dgm:cxn modelId="{E936B4EB-240C-47C6-B653-C76632D936BC}" type="presParOf" srcId="{A7EECF37-06D6-4C31-9351-C1953A016F56}" destId="{18D997AA-1F63-428D-8CBB-BFF2B9F7C97D}" srcOrd="1" destOrd="0" presId="urn:microsoft.com/office/officeart/2005/8/layout/pyramid3"/>
    <dgm:cxn modelId="{22DA4362-285A-4D25-94A5-C37A61965AC7}" type="presParOf" srcId="{6EE4AF0D-F1E3-46D0-BB06-7DB2F5AA366C}" destId="{FE3CDA1D-D244-43F1-8586-AAEC0CDD988A}" srcOrd="2" destOrd="0" presId="urn:microsoft.com/office/officeart/2005/8/layout/pyramid3"/>
    <dgm:cxn modelId="{71F0965C-E5EB-4D8F-BD3B-BED673EB4833}" type="presParOf" srcId="{FE3CDA1D-D244-43F1-8586-AAEC0CDD988A}" destId="{4787135C-2F8F-429F-BE16-7AFD639D3AC8}" srcOrd="0" destOrd="0" presId="urn:microsoft.com/office/officeart/2005/8/layout/pyramid3"/>
    <dgm:cxn modelId="{C5653581-472E-4181-90E6-3E8346AEB74E}" type="presParOf" srcId="{FE3CDA1D-D244-43F1-8586-AAEC0CDD988A}" destId="{5EB5D9A5-544F-49B9-968C-9C6436456DD8}" srcOrd="1" destOrd="0" presId="urn:microsoft.com/office/officeart/2005/8/layout/pyramid3"/>
    <dgm:cxn modelId="{883AB715-ABC8-4439-8244-30B9386C2753}" type="presParOf" srcId="{6EE4AF0D-F1E3-46D0-BB06-7DB2F5AA366C}" destId="{282AB193-1429-404D-92AF-51E19D7E82AE}" srcOrd="3" destOrd="0" presId="urn:microsoft.com/office/officeart/2005/8/layout/pyramid3"/>
    <dgm:cxn modelId="{EF5DDC1E-463D-4DC6-901E-87F12366CDBB}" type="presParOf" srcId="{282AB193-1429-404D-92AF-51E19D7E82AE}" destId="{763FF181-2DAF-48E4-8DC4-11469E36C086}" srcOrd="0" destOrd="0" presId="urn:microsoft.com/office/officeart/2005/8/layout/pyramid3"/>
    <dgm:cxn modelId="{B13CDD36-D041-4A65-BE1D-E74E4523D4F1}" type="presParOf" srcId="{282AB193-1429-404D-92AF-51E19D7E82AE}" destId="{31E1E9C0-124D-49B9-9733-41166C6B7E8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C72D4E6-8C34-4A99-BFFC-76904526945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9A5F335-C89E-4A90-BEAF-7964DAC6E1E0}">
      <dgm:prSet phldrT="[Texto]"/>
      <dgm:spPr/>
      <dgm:t>
        <a:bodyPr/>
        <a:lstStyle/>
        <a:p>
          <a:r>
            <a:rPr lang="es-ES" dirty="0" smtClean="0"/>
            <a:t>Cliente</a:t>
          </a:r>
          <a:endParaRPr lang="es-ES" dirty="0"/>
        </a:p>
      </dgm:t>
    </dgm:pt>
    <dgm:pt modelId="{891BF4CB-4E6E-4297-B5C9-DAFFC2017127}" type="parTrans" cxnId="{8F29EF42-816B-4331-926E-9439AD7CFC45}">
      <dgm:prSet/>
      <dgm:spPr/>
      <dgm:t>
        <a:bodyPr/>
        <a:lstStyle/>
        <a:p>
          <a:endParaRPr lang="es-ES"/>
        </a:p>
      </dgm:t>
    </dgm:pt>
    <dgm:pt modelId="{0AB13697-B1DE-4169-B2DA-DEDCA40F6544}" type="sibTrans" cxnId="{8F29EF42-816B-4331-926E-9439AD7CFC45}">
      <dgm:prSet/>
      <dgm:spPr/>
      <dgm:t>
        <a:bodyPr/>
        <a:lstStyle/>
        <a:p>
          <a:endParaRPr lang="es-ES"/>
        </a:p>
      </dgm:t>
    </dgm:pt>
    <dgm:pt modelId="{06904606-0A69-4B9F-BCCD-FF3C68CA6E61}">
      <dgm:prSet phldrT="[Texto]"/>
      <dgm:spPr/>
      <dgm:t>
        <a:bodyPr/>
        <a:lstStyle/>
        <a:p>
          <a:r>
            <a:rPr lang="es-ES" dirty="0" smtClean="0"/>
            <a:t>Compra </a:t>
          </a:r>
          <a:r>
            <a:rPr lang="es-ES" dirty="0" smtClean="0"/>
            <a:t>online, </a:t>
          </a:r>
          <a:r>
            <a:rPr lang="es-ES" dirty="0" smtClean="0"/>
            <a:t>llevar a tienda</a:t>
          </a:r>
          <a:endParaRPr lang="es-ES" dirty="0"/>
        </a:p>
      </dgm:t>
    </dgm:pt>
    <dgm:pt modelId="{B32CEB20-2231-46A3-A325-0E179E0A074E}" type="parTrans" cxnId="{E76976B6-0ACB-4367-8799-1BA64C632820}">
      <dgm:prSet/>
      <dgm:spPr/>
      <dgm:t>
        <a:bodyPr/>
        <a:lstStyle/>
        <a:p>
          <a:endParaRPr lang="es-ES"/>
        </a:p>
      </dgm:t>
    </dgm:pt>
    <dgm:pt modelId="{7443542A-9AD4-44DB-91AE-24CCD46C13AF}" type="sibTrans" cxnId="{E76976B6-0ACB-4367-8799-1BA64C632820}">
      <dgm:prSet/>
      <dgm:spPr/>
      <dgm:t>
        <a:bodyPr/>
        <a:lstStyle/>
        <a:p>
          <a:endParaRPr lang="es-ES"/>
        </a:p>
      </dgm:t>
    </dgm:pt>
    <dgm:pt modelId="{C45CE1C9-BE60-4B0F-9BEB-EB1A1EFE9485}">
      <dgm:prSet phldrT="[Texto]"/>
      <dgm:spPr/>
      <dgm:t>
        <a:bodyPr/>
        <a:lstStyle/>
        <a:p>
          <a:r>
            <a:rPr lang="es-ES" dirty="0" smtClean="0"/>
            <a:t>Compra </a:t>
          </a:r>
          <a:r>
            <a:rPr lang="es-ES" dirty="0" smtClean="0"/>
            <a:t>online, </a:t>
          </a:r>
          <a:r>
            <a:rPr lang="es-ES" dirty="0" smtClean="0"/>
            <a:t>llevar a casa</a:t>
          </a:r>
          <a:endParaRPr lang="es-ES" dirty="0"/>
        </a:p>
      </dgm:t>
    </dgm:pt>
    <dgm:pt modelId="{65325469-C565-47C6-9AC2-15BFABBA8CA7}" type="parTrans" cxnId="{781CEB91-B838-4B90-A3AC-FD84720D8203}">
      <dgm:prSet/>
      <dgm:spPr/>
      <dgm:t>
        <a:bodyPr/>
        <a:lstStyle/>
        <a:p>
          <a:endParaRPr lang="es-ES"/>
        </a:p>
      </dgm:t>
    </dgm:pt>
    <dgm:pt modelId="{8DFCE634-E84F-4B28-BD46-0F16BB2BEBAF}" type="sibTrans" cxnId="{781CEB91-B838-4B90-A3AC-FD84720D8203}">
      <dgm:prSet/>
      <dgm:spPr/>
      <dgm:t>
        <a:bodyPr/>
        <a:lstStyle/>
        <a:p>
          <a:endParaRPr lang="es-ES"/>
        </a:p>
      </dgm:t>
    </dgm:pt>
    <dgm:pt modelId="{8A90304A-0B21-46EC-BCF7-088697D80FE0}">
      <dgm:prSet phldrT="[Texto]"/>
      <dgm:spPr/>
      <dgm:t>
        <a:bodyPr/>
        <a:lstStyle/>
        <a:p>
          <a:r>
            <a:rPr lang="es-ES" dirty="0" smtClean="0"/>
            <a:t>Compra en tienda, llevar a casa</a:t>
          </a:r>
          <a:endParaRPr lang="es-ES" dirty="0"/>
        </a:p>
      </dgm:t>
    </dgm:pt>
    <dgm:pt modelId="{2ECC4956-0D2B-4E62-B521-15B2BB58F278}" type="parTrans" cxnId="{778B1278-084C-451D-B792-A7A7AA7F39C9}">
      <dgm:prSet/>
      <dgm:spPr/>
      <dgm:t>
        <a:bodyPr/>
        <a:lstStyle/>
        <a:p>
          <a:endParaRPr lang="es-ES"/>
        </a:p>
      </dgm:t>
    </dgm:pt>
    <dgm:pt modelId="{76D276E1-5390-4889-B5FB-E02AF290903A}" type="sibTrans" cxnId="{778B1278-084C-451D-B792-A7A7AA7F39C9}">
      <dgm:prSet/>
      <dgm:spPr/>
      <dgm:t>
        <a:bodyPr/>
        <a:lstStyle/>
        <a:p>
          <a:endParaRPr lang="es-ES"/>
        </a:p>
      </dgm:t>
    </dgm:pt>
    <dgm:pt modelId="{19D74F16-416B-4C5D-BEDF-676B7774B06F}">
      <dgm:prSet phldrT="[Texto]"/>
      <dgm:spPr/>
      <dgm:t>
        <a:bodyPr/>
        <a:lstStyle/>
        <a:p>
          <a:r>
            <a:rPr lang="es-ES" dirty="0" smtClean="0"/>
            <a:t>Compra </a:t>
          </a:r>
          <a:r>
            <a:rPr lang="es-ES" dirty="0" smtClean="0"/>
            <a:t>online, </a:t>
          </a:r>
          <a:r>
            <a:rPr lang="es-ES" dirty="0" smtClean="0"/>
            <a:t>vuelta a tienda</a:t>
          </a:r>
          <a:endParaRPr lang="es-ES" dirty="0"/>
        </a:p>
      </dgm:t>
    </dgm:pt>
    <dgm:pt modelId="{E25C7D36-E58E-494E-9985-5FFF88063F8A}" type="parTrans" cxnId="{73D6ED88-4B76-48EE-B070-78BECC06A725}">
      <dgm:prSet/>
      <dgm:spPr/>
      <dgm:t>
        <a:bodyPr/>
        <a:lstStyle/>
        <a:p>
          <a:endParaRPr lang="es-ES"/>
        </a:p>
      </dgm:t>
    </dgm:pt>
    <dgm:pt modelId="{A28E44BB-D97E-4F60-8889-98495079F8EA}" type="sibTrans" cxnId="{73D6ED88-4B76-48EE-B070-78BECC06A725}">
      <dgm:prSet/>
      <dgm:spPr/>
      <dgm:t>
        <a:bodyPr/>
        <a:lstStyle/>
        <a:p>
          <a:endParaRPr lang="es-ES"/>
        </a:p>
      </dgm:t>
    </dgm:pt>
    <dgm:pt modelId="{4A10FC89-1C57-4865-84B2-ACE0FE56AC00}" type="pres">
      <dgm:prSet presAssocID="{AC72D4E6-8C34-4A99-BFFC-76904526945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A0298B-32AF-4F98-8672-9D53217D7837}" type="pres">
      <dgm:prSet presAssocID="{AC72D4E6-8C34-4A99-BFFC-769045269453}" presName="radial" presStyleCnt="0">
        <dgm:presLayoutVars>
          <dgm:animLvl val="ctr"/>
        </dgm:presLayoutVars>
      </dgm:prSet>
      <dgm:spPr/>
    </dgm:pt>
    <dgm:pt modelId="{7C11F7A3-ECC5-4519-9EE9-F444C524CD69}" type="pres">
      <dgm:prSet presAssocID="{C9A5F335-C89E-4A90-BEAF-7964DAC6E1E0}" presName="centerShape" presStyleLbl="vennNode1" presStyleIdx="0" presStyleCnt="5"/>
      <dgm:spPr/>
      <dgm:t>
        <a:bodyPr/>
        <a:lstStyle/>
        <a:p>
          <a:endParaRPr lang="es-ES"/>
        </a:p>
      </dgm:t>
    </dgm:pt>
    <dgm:pt modelId="{07250CE7-DD96-4913-AF2E-3AD8E40DF931}" type="pres">
      <dgm:prSet presAssocID="{06904606-0A69-4B9F-BCCD-FF3C68CA6E61}" presName="node" presStyleLbl="vennNode1" presStyleIdx="1" presStyleCnt="5" custScaleX="141258" custScaleY="1404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9E987A-091F-4578-8A65-EF63C6C0D9B5}" type="pres">
      <dgm:prSet presAssocID="{C45CE1C9-BE60-4B0F-9BEB-EB1A1EFE9485}" presName="node" presStyleLbl="vennNode1" presStyleIdx="2" presStyleCnt="5" custScaleX="159094" custScaleY="13471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8DC785-9B61-45B1-8A4D-323B50A3B38C}" type="pres">
      <dgm:prSet presAssocID="{8A90304A-0B21-46EC-BCF7-088697D80FE0}" presName="node" presStyleLbl="vennNode1" presStyleIdx="3" presStyleCnt="5" custScaleX="170389" custScaleY="128414" custRadScaleRad="97679" custRadScaleInc="15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3DE5F-72D1-4DD4-B75C-C87364B28825}" type="pres">
      <dgm:prSet presAssocID="{19D74F16-416B-4C5D-BEDF-676B7774B06F}" presName="node" presStyleLbl="vennNode1" presStyleIdx="4" presStyleCnt="5" custScaleX="156560" custScaleY="1353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B7A40E-1B0F-4DBB-BDD0-CD4171F19399}" type="presOf" srcId="{C9A5F335-C89E-4A90-BEAF-7964DAC6E1E0}" destId="{7C11F7A3-ECC5-4519-9EE9-F444C524CD69}" srcOrd="0" destOrd="0" presId="urn:microsoft.com/office/officeart/2005/8/layout/radial3"/>
    <dgm:cxn modelId="{249E4B47-BC8F-433B-BD44-AF51F8C5BD52}" type="presOf" srcId="{06904606-0A69-4B9F-BCCD-FF3C68CA6E61}" destId="{07250CE7-DD96-4913-AF2E-3AD8E40DF931}" srcOrd="0" destOrd="0" presId="urn:microsoft.com/office/officeart/2005/8/layout/radial3"/>
    <dgm:cxn modelId="{45B119A2-F4C0-472A-95BE-63EF6272134E}" type="presOf" srcId="{C45CE1C9-BE60-4B0F-9BEB-EB1A1EFE9485}" destId="{B79E987A-091F-4578-8A65-EF63C6C0D9B5}" srcOrd="0" destOrd="0" presId="urn:microsoft.com/office/officeart/2005/8/layout/radial3"/>
    <dgm:cxn modelId="{EF8E97C7-4F69-4266-B301-4C4440563564}" type="presOf" srcId="{19D74F16-416B-4C5D-BEDF-676B7774B06F}" destId="{CB53DE5F-72D1-4DD4-B75C-C87364B28825}" srcOrd="0" destOrd="0" presId="urn:microsoft.com/office/officeart/2005/8/layout/radial3"/>
    <dgm:cxn modelId="{E76976B6-0ACB-4367-8799-1BA64C632820}" srcId="{C9A5F335-C89E-4A90-BEAF-7964DAC6E1E0}" destId="{06904606-0A69-4B9F-BCCD-FF3C68CA6E61}" srcOrd="0" destOrd="0" parTransId="{B32CEB20-2231-46A3-A325-0E179E0A074E}" sibTransId="{7443542A-9AD4-44DB-91AE-24CCD46C13AF}"/>
    <dgm:cxn modelId="{8F29EF42-816B-4331-926E-9439AD7CFC45}" srcId="{AC72D4E6-8C34-4A99-BFFC-769045269453}" destId="{C9A5F335-C89E-4A90-BEAF-7964DAC6E1E0}" srcOrd="0" destOrd="0" parTransId="{891BF4CB-4E6E-4297-B5C9-DAFFC2017127}" sibTransId="{0AB13697-B1DE-4169-B2DA-DEDCA40F6544}"/>
    <dgm:cxn modelId="{73D6ED88-4B76-48EE-B070-78BECC06A725}" srcId="{C9A5F335-C89E-4A90-BEAF-7964DAC6E1E0}" destId="{19D74F16-416B-4C5D-BEDF-676B7774B06F}" srcOrd="3" destOrd="0" parTransId="{E25C7D36-E58E-494E-9985-5FFF88063F8A}" sibTransId="{A28E44BB-D97E-4F60-8889-98495079F8EA}"/>
    <dgm:cxn modelId="{F2CBCE69-4E9A-4138-9DAF-D558AEFFF45F}" type="presOf" srcId="{AC72D4E6-8C34-4A99-BFFC-769045269453}" destId="{4A10FC89-1C57-4865-84B2-ACE0FE56AC00}" srcOrd="0" destOrd="0" presId="urn:microsoft.com/office/officeart/2005/8/layout/radial3"/>
    <dgm:cxn modelId="{781CEB91-B838-4B90-A3AC-FD84720D8203}" srcId="{C9A5F335-C89E-4A90-BEAF-7964DAC6E1E0}" destId="{C45CE1C9-BE60-4B0F-9BEB-EB1A1EFE9485}" srcOrd="1" destOrd="0" parTransId="{65325469-C565-47C6-9AC2-15BFABBA8CA7}" sibTransId="{8DFCE634-E84F-4B28-BD46-0F16BB2BEBAF}"/>
    <dgm:cxn modelId="{778B1278-084C-451D-B792-A7A7AA7F39C9}" srcId="{C9A5F335-C89E-4A90-BEAF-7964DAC6E1E0}" destId="{8A90304A-0B21-46EC-BCF7-088697D80FE0}" srcOrd="2" destOrd="0" parTransId="{2ECC4956-0D2B-4E62-B521-15B2BB58F278}" sibTransId="{76D276E1-5390-4889-B5FB-E02AF290903A}"/>
    <dgm:cxn modelId="{5C079E1D-EADD-4B83-A2B7-C918BB1655B4}" type="presOf" srcId="{8A90304A-0B21-46EC-BCF7-088697D80FE0}" destId="{968DC785-9B61-45B1-8A4D-323B50A3B38C}" srcOrd="0" destOrd="0" presId="urn:microsoft.com/office/officeart/2005/8/layout/radial3"/>
    <dgm:cxn modelId="{8C46D7C2-7B9F-42D7-A856-5AB512E07A96}" type="presParOf" srcId="{4A10FC89-1C57-4865-84B2-ACE0FE56AC00}" destId="{85A0298B-32AF-4F98-8672-9D53217D7837}" srcOrd="0" destOrd="0" presId="urn:microsoft.com/office/officeart/2005/8/layout/radial3"/>
    <dgm:cxn modelId="{847AC8EC-8E6D-4419-8CEA-8C6B181F1AF4}" type="presParOf" srcId="{85A0298B-32AF-4F98-8672-9D53217D7837}" destId="{7C11F7A3-ECC5-4519-9EE9-F444C524CD69}" srcOrd="0" destOrd="0" presId="urn:microsoft.com/office/officeart/2005/8/layout/radial3"/>
    <dgm:cxn modelId="{228D5341-2C68-4F5E-9928-57E1AA5B6E18}" type="presParOf" srcId="{85A0298B-32AF-4F98-8672-9D53217D7837}" destId="{07250CE7-DD96-4913-AF2E-3AD8E40DF931}" srcOrd="1" destOrd="0" presId="urn:microsoft.com/office/officeart/2005/8/layout/radial3"/>
    <dgm:cxn modelId="{DBBBAB53-1FCD-4710-8936-88BBE1E5425D}" type="presParOf" srcId="{85A0298B-32AF-4F98-8672-9D53217D7837}" destId="{B79E987A-091F-4578-8A65-EF63C6C0D9B5}" srcOrd="2" destOrd="0" presId="urn:microsoft.com/office/officeart/2005/8/layout/radial3"/>
    <dgm:cxn modelId="{CB61C228-4A83-49D5-9B5D-F3554418A35D}" type="presParOf" srcId="{85A0298B-32AF-4F98-8672-9D53217D7837}" destId="{968DC785-9B61-45B1-8A4D-323B50A3B38C}" srcOrd="3" destOrd="0" presId="urn:microsoft.com/office/officeart/2005/8/layout/radial3"/>
    <dgm:cxn modelId="{49850FAF-C613-4744-9611-45769B78BD4E}" type="presParOf" srcId="{85A0298B-32AF-4F98-8672-9D53217D7837}" destId="{CB53DE5F-72D1-4DD4-B75C-C87364B28825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D884DCA-F7B8-42FB-8F87-1C89701407A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74EBF6F8-0122-4C86-8346-CF1643942D03}">
      <dgm:prSet phldrT="[Texto]" custT="1"/>
      <dgm:spPr>
        <a:solidFill>
          <a:srgbClr val="002060"/>
        </a:solidFill>
      </dgm:spPr>
      <dgm:t>
        <a:bodyPr/>
        <a:lstStyle/>
        <a:p>
          <a:r>
            <a:rPr lang="es-ES" sz="2400" dirty="0" smtClean="0">
              <a:solidFill>
                <a:schemeClr val="bg1"/>
              </a:solidFill>
            </a:rPr>
            <a:t>Adquisición</a:t>
          </a:r>
          <a:endParaRPr lang="es-ES" sz="2400" dirty="0">
            <a:solidFill>
              <a:schemeClr val="bg1"/>
            </a:solidFill>
          </a:endParaRPr>
        </a:p>
      </dgm:t>
    </dgm:pt>
    <dgm:pt modelId="{FC0E1963-7914-471E-B89A-44F5B275237F}" type="parTrans" cxnId="{43AE738A-3474-4B18-8300-773A482EC4AC}">
      <dgm:prSet/>
      <dgm:spPr/>
      <dgm:t>
        <a:bodyPr/>
        <a:lstStyle/>
        <a:p>
          <a:endParaRPr lang="es-ES"/>
        </a:p>
      </dgm:t>
    </dgm:pt>
    <dgm:pt modelId="{23633A84-93CE-4319-BA19-0CC8742E2551}" type="sibTrans" cxnId="{43AE738A-3474-4B18-8300-773A482EC4AC}">
      <dgm:prSet/>
      <dgm:spPr/>
      <dgm:t>
        <a:bodyPr/>
        <a:lstStyle/>
        <a:p>
          <a:endParaRPr lang="es-ES"/>
        </a:p>
      </dgm:t>
    </dgm:pt>
    <dgm:pt modelId="{73B2CE0F-638C-44CC-B65D-24ABB93B005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ES" sz="2400" dirty="0" smtClean="0">
              <a:solidFill>
                <a:schemeClr val="bg1"/>
              </a:solidFill>
            </a:rPr>
            <a:t>Activación</a:t>
          </a:r>
          <a:endParaRPr lang="es-ES" sz="2400" dirty="0">
            <a:solidFill>
              <a:schemeClr val="bg1"/>
            </a:solidFill>
          </a:endParaRPr>
        </a:p>
      </dgm:t>
    </dgm:pt>
    <dgm:pt modelId="{32BABF56-AA52-49CB-8FF3-9C89D3F725F1}" type="parTrans" cxnId="{CDABE3E6-217D-4E6A-99E0-92D9FD7DA2E6}">
      <dgm:prSet/>
      <dgm:spPr/>
      <dgm:t>
        <a:bodyPr/>
        <a:lstStyle/>
        <a:p>
          <a:endParaRPr lang="es-ES"/>
        </a:p>
      </dgm:t>
    </dgm:pt>
    <dgm:pt modelId="{2316D1F4-2010-4F32-8084-A0EBF1EBA518}" type="sibTrans" cxnId="{CDABE3E6-217D-4E6A-99E0-92D9FD7DA2E6}">
      <dgm:prSet/>
      <dgm:spPr/>
      <dgm:t>
        <a:bodyPr/>
        <a:lstStyle/>
        <a:p>
          <a:endParaRPr lang="es-ES"/>
        </a:p>
      </dgm:t>
    </dgm:pt>
    <dgm:pt modelId="{140AB67C-71DB-49C0-A00B-1D9674519C8D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sz="2000" b="1" dirty="0" smtClean="0">
              <a:solidFill>
                <a:schemeClr val="bg1"/>
              </a:solidFill>
            </a:rPr>
            <a:t>Conversión</a:t>
          </a:r>
          <a:endParaRPr lang="es-ES" sz="2000" b="1" dirty="0">
            <a:solidFill>
              <a:schemeClr val="bg1"/>
            </a:solidFill>
          </a:endParaRPr>
        </a:p>
      </dgm:t>
    </dgm:pt>
    <dgm:pt modelId="{240C9D15-4F05-4A0A-8ADF-3CFD7B0213C9}" type="parTrans" cxnId="{C8A832FB-D651-4F27-8309-A82B71C227D9}">
      <dgm:prSet/>
      <dgm:spPr/>
      <dgm:t>
        <a:bodyPr/>
        <a:lstStyle/>
        <a:p>
          <a:endParaRPr lang="es-ES"/>
        </a:p>
      </dgm:t>
    </dgm:pt>
    <dgm:pt modelId="{A705B4D1-5A15-4ACA-B8FC-D10F0034E4D0}" type="sibTrans" cxnId="{C8A832FB-D651-4F27-8309-A82B71C227D9}">
      <dgm:prSet/>
      <dgm:spPr/>
      <dgm:t>
        <a:bodyPr/>
        <a:lstStyle/>
        <a:p>
          <a:endParaRPr lang="es-ES"/>
        </a:p>
      </dgm:t>
    </dgm:pt>
    <dgm:pt modelId="{C0E9E975-EE1B-4DC4-80C7-067406A0D98E}">
      <dgm:prSet phldrT="[Texto]" custT="1"/>
      <dgm:spPr/>
      <dgm:t>
        <a:bodyPr/>
        <a:lstStyle/>
        <a:p>
          <a:r>
            <a:rPr lang="es-ES" sz="2000" dirty="0" smtClean="0"/>
            <a:t>Retención</a:t>
          </a:r>
          <a:endParaRPr lang="es-ES" sz="2000" dirty="0"/>
        </a:p>
      </dgm:t>
    </dgm:pt>
    <dgm:pt modelId="{E4F42967-39C6-427F-B82A-922763442B59}" type="parTrans" cxnId="{DE64FACD-B48C-49C3-AA2A-C4A3113D3BDD}">
      <dgm:prSet/>
      <dgm:spPr/>
      <dgm:t>
        <a:bodyPr/>
        <a:lstStyle/>
        <a:p>
          <a:endParaRPr lang="es-ES"/>
        </a:p>
      </dgm:t>
    </dgm:pt>
    <dgm:pt modelId="{782A6AB0-ADF4-44EE-AA24-F2B6E1DAF39E}" type="sibTrans" cxnId="{DE64FACD-B48C-49C3-AA2A-C4A3113D3BDD}">
      <dgm:prSet/>
      <dgm:spPr/>
      <dgm:t>
        <a:bodyPr/>
        <a:lstStyle/>
        <a:p>
          <a:endParaRPr lang="es-ES"/>
        </a:p>
      </dgm:t>
    </dgm:pt>
    <dgm:pt modelId="{6EE4AF0D-F1E3-46D0-BB06-7DB2F5AA366C}" type="pres">
      <dgm:prSet presAssocID="{3D884DCA-F7B8-42FB-8F87-1C89701407AC}" presName="Name0" presStyleCnt="0">
        <dgm:presLayoutVars>
          <dgm:dir/>
          <dgm:animLvl val="lvl"/>
          <dgm:resizeHandles val="exact"/>
        </dgm:presLayoutVars>
      </dgm:prSet>
      <dgm:spPr/>
    </dgm:pt>
    <dgm:pt modelId="{3C31091D-706E-41E4-A709-2CBBBC40C592}" type="pres">
      <dgm:prSet presAssocID="{74EBF6F8-0122-4C86-8346-CF1643942D03}" presName="Name8" presStyleCnt="0"/>
      <dgm:spPr/>
    </dgm:pt>
    <dgm:pt modelId="{E71CE0C7-E9AE-4BC2-90DD-7D9BF3105716}" type="pres">
      <dgm:prSet presAssocID="{74EBF6F8-0122-4C86-8346-CF1643942D03}" presName="level" presStyleLbl="node1" presStyleIdx="0" presStyleCnt="4" custScaleX="958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7C41B3-6583-47BF-B3BC-89D8DB8F6AA4}" type="pres">
      <dgm:prSet presAssocID="{74EBF6F8-0122-4C86-8346-CF1643942D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EECF37-06D6-4C31-9351-C1953A016F56}" type="pres">
      <dgm:prSet presAssocID="{73B2CE0F-638C-44CC-B65D-24ABB93B0054}" presName="Name8" presStyleCnt="0"/>
      <dgm:spPr/>
    </dgm:pt>
    <dgm:pt modelId="{66731904-C6FD-4419-90E2-8AD57CC94775}" type="pres">
      <dgm:prSet presAssocID="{73B2CE0F-638C-44CC-B65D-24ABB93B0054}" presName="level" presStyleLbl="node1" presStyleIdx="1" presStyleCnt="4" custScaleX="10502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D997AA-1F63-428D-8CBB-BFF2B9F7C97D}" type="pres">
      <dgm:prSet presAssocID="{73B2CE0F-638C-44CC-B65D-24ABB93B005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3CDA1D-D244-43F1-8586-AAEC0CDD988A}" type="pres">
      <dgm:prSet presAssocID="{140AB67C-71DB-49C0-A00B-1D9674519C8D}" presName="Name8" presStyleCnt="0"/>
      <dgm:spPr/>
    </dgm:pt>
    <dgm:pt modelId="{4787135C-2F8F-429F-BE16-7AFD639D3AC8}" type="pres">
      <dgm:prSet presAssocID="{140AB67C-71DB-49C0-A00B-1D9674519C8D}" presName="level" presStyleLbl="node1" presStyleIdx="2" presStyleCnt="4" custScaleX="1319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B5D9A5-544F-49B9-968C-9C6436456DD8}" type="pres">
      <dgm:prSet presAssocID="{140AB67C-71DB-49C0-A00B-1D9674519C8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82AB193-1429-404D-92AF-51E19D7E82AE}" type="pres">
      <dgm:prSet presAssocID="{C0E9E975-EE1B-4DC4-80C7-067406A0D98E}" presName="Name8" presStyleCnt="0"/>
      <dgm:spPr/>
    </dgm:pt>
    <dgm:pt modelId="{763FF181-2DAF-48E4-8DC4-11469E36C086}" type="pres">
      <dgm:prSet presAssocID="{C0E9E975-EE1B-4DC4-80C7-067406A0D98E}" presName="level" presStyleLbl="node1" presStyleIdx="3" presStyleCnt="4" custScaleX="14520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E1E9C0-124D-49B9-9733-41166C6B7E8C}" type="pres">
      <dgm:prSet presAssocID="{C0E9E975-EE1B-4DC4-80C7-067406A0D98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CDACC5-7449-43FD-9C61-FC9BCD47E470}" type="presOf" srcId="{C0E9E975-EE1B-4DC4-80C7-067406A0D98E}" destId="{31E1E9C0-124D-49B9-9733-41166C6B7E8C}" srcOrd="1" destOrd="0" presId="urn:microsoft.com/office/officeart/2005/8/layout/pyramid3"/>
    <dgm:cxn modelId="{DE64FACD-B48C-49C3-AA2A-C4A3113D3BDD}" srcId="{3D884DCA-F7B8-42FB-8F87-1C89701407AC}" destId="{C0E9E975-EE1B-4DC4-80C7-067406A0D98E}" srcOrd="3" destOrd="0" parTransId="{E4F42967-39C6-427F-B82A-922763442B59}" sibTransId="{782A6AB0-ADF4-44EE-AA24-F2B6E1DAF39E}"/>
    <dgm:cxn modelId="{23F1E75A-A989-4CB4-B641-E53E93581569}" type="presOf" srcId="{C0E9E975-EE1B-4DC4-80C7-067406A0D98E}" destId="{763FF181-2DAF-48E4-8DC4-11469E36C086}" srcOrd="0" destOrd="0" presId="urn:microsoft.com/office/officeart/2005/8/layout/pyramid3"/>
    <dgm:cxn modelId="{36952661-9470-4322-8852-DA7ED795EE5F}" type="presOf" srcId="{140AB67C-71DB-49C0-A00B-1D9674519C8D}" destId="{4787135C-2F8F-429F-BE16-7AFD639D3AC8}" srcOrd="0" destOrd="0" presId="urn:microsoft.com/office/officeart/2005/8/layout/pyramid3"/>
    <dgm:cxn modelId="{FEB6D497-F937-4D78-8C09-A0E406A4C989}" type="presOf" srcId="{74EBF6F8-0122-4C86-8346-CF1643942D03}" destId="{817C41B3-6583-47BF-B3BC-89D8DB8F6AA4}" srcOrd="1" destOrd="0" presId="urn:microsoft.com/office/officeart/2005/8/layout/pyramid3"/>
    <dgm:cxn modelId="{C9EEE083-AA58-42B2-A34A-196FD01CE032}" type="presOf" srcId="{73B2CE0F-638C-44CC-B65D-24ABB93B0054}" destId="{18D997AA-1F63-428D-8CBB-BFF2B9F7C97D}" srcOrd="1" destOrd="0" presId="urn:microsoft.com/office/officeart/2005/8/layout/pyramid3"/>
    <dgm:cxn modelId="{729056E0-1D8C-4381-8410-FF621AABEEBB}" type="presOf" srcId="{3D884DCA-F7B8-42FB-8F87-1C89701407AC}" destId="{6EE4AF0D-F1E3-46D0-BB06-7DB2F5AA366C}" srcOrd="0" destOrd="0" presId="urn:microsoft.com/office/officeart/2005/8/layout/pyramid3"/>
    <dgm:cxn modelId="{CDABE3E6-217D-4E6A-99E0-92D9FD7DA2E6}" srcId="{3D884DCA-F7B8-42FB-8F87-1C89701407AC}" destId="{73B2CE0F-638C-44CC-B65D-24ABB93B0054}" srcOrd="1" destOrd="0" parTransId="{32BABF56-AA52-49CB-8FF3-9C89D3F725F1}" sibTransId="{2316D1F4-2010-4F32-8084-A0EBF1EBA518}"/>
    <dgm:cxn modelId="{43AE738A-3474-4B18-8300-773A482EC4AC}" srcId="{3D884DCA-F7B8-42FB-8F87-1C89701407AC}" destId="{74EBF6F8-0122-4C86-8346-CF1643942D03}" srcOrd="0" destOrd="0" parTransId="{FC0E1963-7914-471E-B89A-44F5B275237F}" sibTransId="{23633A84-93CE-4319-BA19-0CC8742E2551}"/>
    <dgm:cxn modelId="{2BB1843F-0FF6-4077-B761-CE831934FE0E}" type="presOf" srcId="{73B2CE0F-638C-44CC-B65D-24ABB93B0054}" destId="{66731904-C6FD-4419-90E2-8AD57CC94775}" srcOrd="0" destOrd="0" presId="urn:microsoft.com/office/officeart/2005/8/layout/pyramid3"/>
    <dgm:cxn modelId="{9B512B8A-5C9C-416D-9D90-FBE2F36F0770}" type="presOf" srcId="{140AB67C-71DB-49C0-A00B-1D9674519C8D}" destId="{5EB5D9A5-544F-49B9-968C-9C6436456DD8}" srcOrd="1" destOrd="0" presId="urn:microsoft.com/office/officeart/2005/8/layout/pyramid3"/>
    <dgm:cxn modelId="{666B3E7A-552A-472C-B5B5-26F3F02EEBB2}" type="presOf" srcId="{74EBF6F8-0122-4C86-8346-CF1643942D03}" destId="{E71CE0C7-E9AE-4BC2-90DD-7D9BF3105716}" srcOrd="0" destOrd="0" presId="urn:microsoft.com/office/officeart/2005/8/layout/pyramid3"/>
    <dgm:cxn modelId="{C8A832FB-D651-4F27-8309-A82B71C227D9}" srcId="{3D884DCA-F7B8-42FB-8F87-1C89701407AC}" destId="{140AB67C-71DB-49C0-A00B-1D9674519C8D}" srcOrd="2" destOrd="0" parTransId="{240C9D15-4F05-4A0A-8ADF-3CFD7B0213C9}" sibTransId="{A705B4D1-5A15-4ACA-B8FC-D10F0034E4D0}"/>
    <dgm:cxn modelId="{0F5467B5-8C21-4BA1-8D7C-29B6C1EEC79B}" type="presParOf" srcId="{6EE4AF0D-F1E3-46D0-BB06-7DB2F5AA366C}" destId="{3C31091D-706E-41E4-A709-2CBBBC40C592}" srcOrd="0" destOrd="0" presId="urn:microsoft.com/office/officeart/2005/8/layout/pyramid3"/>
    <dgm:cxn modelId="{71D40D9B-4096-4B21-9610-1ADA7627E0C9}" type="presParOf" srcId="{3C31091D-706E-41E4-A709-2CBBBC40C592}" destId="{E71CE0C7-E9AE-4BC2-90DD-7D9BF3105716}" srcOrd="0" destOrd="0" presId="urn:microsoft.com/office/officeart/2005/8/layout/pyramid3"/>
    <dgm:cxn modelId="{A13A05E0-77F4-4E73-AC67-2812E22B67BC}" type="presParOf" srcId="{3C31091D-706E-41E4-A709-2CBBBC40C592}" destId="{817C41B3-6583-47BF-B3BC-89D8DB8F6AA4}" srcOrd="1" destOrd="0" presId="urn:microsoft.com/office/officeart/2005/8/layout/pyramid3"/>
    <dgm:cxn modelId="{CCA530F3-702C-4508-8D2C-46812D291D91}" type="presParOf" srcId="{6EE4AF0D-F1E3-46D0-BB06-7DB2F5AA366C}" destId="{A7EECF37-06D6-4C31-9351-C1953A016F56}" srcOrd="1" destOrd="0" presId="urn:microsoft.com/office/officeart/2005/8/layout/pyramid3"/>
    <dgm:cxn modelId="{5ACCFE9A-6D78-4CCA-B611-55DA88159F75}" type="presParOf" srcId="{A7EECF37-06D6-4C31-9351-C1953A016F56}" destId="{66731904-C6FD-4419-90E2-8AD57CC94775}" srcOrd="0" destOrd="0" presId="urn:microsoft.com/office/officeart/2005/8/layout/pyramid3"/>
    <dgm:cxn modelId="{E936B4EB-240C-47C6-B653-C76632D936BC}" type="presParOf" srcId="{A7EECF37-06D6-4C31-9351-C1953A016F56}" destId="{18D997AA-1F63-428D-8CBB-BFF2B9F7C97D}" srcOrd="1" destOrd="0" presId="urn:microsoft.com/office/officeart/2005/8/layout/pyramid3"/>
    <dgm:cxn modelId="{22DA4362-285A-4D25-94A5-C37A61965AC7}" type="presParOf" srcId="{6EE4AF0D-F1E3-46D0-BB06-7DB2F5AA366C}" destId="{FE3CDA1D-D244-43F1-8586-AAEC0CDD988A}" srcOrd="2" destOrd="0" presId="urn:microsoft.com/office/officeart/2005/8/layout/pyramid3"/>
    <dgm:cxn modelId="{71F0965C-E5EB-4D8F-BD3B-BED673EB4833}" type="presParOf" srcId="{FE3CDA1D-D244-43F1-8586-AAEC0CDD988A}" destId="{4787135C-2F8F-429F-BE16-7AFD639D3AC8}" srcOrd="0" destOrd="0" presId="urn:microsoft.com/office/officeart/2005/8/layout/pyramid3"/>
    <dgm:cxn modelId="{C5653581-472E-4181-90E6-3E8346AEB74E}" type="presParOf" srcId="{FE3CDA1D-D244-43F1-8586-AAEC0CDD988A}" destId="{5EB5D9A5-544F-49B9-968C-9C6436456DD8}" srcOrd="1" destOrd="0" presId="urn:microsoft.com/office/officeart/2005/8/layout/pyramid3"/>
    <dgm:cxn modelId="{883AB715-ABC8-4439-8244-30B9386C2753}" type="presParOf" srcId="{6EE4AF0D-F1E3-46D0-BB06-7DB2F5AA366C}" destId="{282AB193-1429-404D-92AF-51E19D7E82AE}" srcOrd="3" destOrd="0" presId="urn:microsoft.com/office/officeart/2005/8/layout/pyramid3"/>
    <dgm:cxn modelId="{EF5DDC1E-463D-4DC6-901E-87F12366CDBB}" type="presParOf" srcId="{282AB193-1429-404D-92AF-51E19D7E82AE}" destId="{763FF181-2DAF-48E4-8DC4-11469E36C086}" srcOrd="0" destOrd="0" presId="urn:microsoft.com/office/officeart/2005/8/layout/pyramid3"/>
    <dgm:cxn modelId="{B13CDD36-D041-4A65-BE1D-E74E4523D4F1}" type="presParOf" srcId="{282AB193-1429-404D-92AF-51E19D7E82AE}" destId="{31E1E9C0-124D-49B9-9733-41166C6B7E8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FB47B-F41F-4D0E-92F3-FD91B8A46250}">
      <dsp:nvSpPr>
        <dsp:cNvPr id="0" name=""/>
        <dsp:cNvSpPr/>
      </dsp:nvSpPr>
      <dsp:spPr>
        <a:xfrm>
          <a:off x="2289" y="798153"/>
          <a:ext cx="4878842" cy="10126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98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+mj-lt"/>
            </a:rPr>
            <a:t>      Consume </a:t>
          </a:r>
          <a:r>
            <a:rPr lang="es-ES" sz="2600" kern="1200" dirty="0" smtClean="0">
              <a:latin typeface="+mj-lt"/>
            </a:rPr>
            <a:t>menos</a:t>
          </a:r>
          <a:endParaRPr lang="es-ES" sz="2600" kern="1200" dirty="0">
            <a:latin typeface="+mj-lt"/>
          </a:endParaRPr>
        </a:p>
      </dsp:txBody>
      <dsp:txXfrm>
        <a:off x="2289" y="798153"/>
        <a:ext cx="4878842" cy="1012644"/>
      </dsp:txXfrm>
    </dsp:sp>
    <dsp:sp modelId="{0BB99110-6F71-44B6-9F0B-0938DCC94D36}">
      <dsp:nvSpPr>
        <dsp:cNvPr id="0" name=""/>
        <dsp:cNvSpPr/>
      </dsp:nvSpPr>
      <dsp:spPr>
        <a:xfrm>
          <a:off x="0" y="593413"/>
          <a:ext cx="1067246" cy="106327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A6DF3-35DE-4535-A3F0-A0AE43C860CD}">
      <dsp:nvSpPr>
        <dsp:cNvPr id="0" name=""/>
        <dsp:cNvSpPr/>
      </dsp:nvSpPr>
      <dsp:spPr>
        <a:xfrm>
          <a:off x="5008695" y="798153"/>
          <a:ext cx="4878842" cy="10126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98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+mj-lt"/>
            </a:rPr>
            <a:t>Consume local</a:t>
          </a:r>
          <a:endParaRPr lang="es-ES" sz="2600" kern="1200" dirty="0">
            <a:latin typeface="+mj-lt"/>
          </a:endParaRPr>
        </a:p>
      </dsp:txBody>
      <dsp:txXfrm>
        <a:off x="5008695" y="798153"/>
        <a:ext cx="4878842" cy="1012644"/>
      </dsp:txXfrm>
    </dsp:sp>
    <dsp:sp modelId="{85A4BB1C-88C0-4092-8D06-A935B37F57BC}">
      <dsp:nvSpPr>
        <dsp:cNvPr id="0" name=""/>
        <dsp:cNvSpPr/>
      </dsp:nvSpPr>
      <dsp:spPr>
        <a:xfrm>
          <a:off x="4521183" y="527819"/>
          <a:ext cx="1067246" cy="1063277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67E18-B22A-4854-AF49-9F2DD7EE9077}">
      <dsp:nvSpPr>
        <dsp:cNvPr id="0" name=""/>
        <dsp:cNvSpPr/>
      </dsp:nvSpPr>
      <dsp:spPr>
        <a:xfrm>
          <a:off x="434097" y="2072961"/>
          <a:ext cx="4078577" cy="10126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98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+mj-lt"/>
            </a:rPr>
            <a:t> </a:t>
          </a:r>
          <a:r>
            <a:rPr lang="es-ES" sz="2600" kern="1200" dirty="0" err="1" smtClean="0">
              <a:latin typeface="+mj-lt"/>
            </a:rPr>
            <a:t>Boycott</a:t>
          </a:r>
          <a:r>
            <a:rPr lang="es-ES" sz="2600" kern="1200" dirty="0" smtClean="0">
              <a:latin typeface="+mj-lt"/>
            </a:rPr>
            <a:t> </a:t>
          </a:r>
          <a:r>
            <a:rPr lang="es-ES" sz="2600" kern="1200" dirty="0" err="1" smtClean="0">
              <a:latin typeface="+mj-lt"/>
            </a:rPr>
            <a:t>irresponsible</a:t>
          </a:r>
          <a:r>
            <a:rPr lang="es-ES" sz="2600" kern="1200" dirty="0" smtClean="0">
              <a:latin typeface="+mj-lt"/>
            </a:rPr>
            <a:t>              </a:t>
          </a:r>
          <a:r>
            <a:rPr lang="es-ES" sz="2600" kern="1200" dirty="0" smtClean="0">
              <a:latin typeface="+mj-lt"/>
            </a:rPr>
            <a:t>a empresas</a:t>
          </a:r>
          <a:endParaRPr lang="es-ES" sz="2600" kern="1200" dirty="0">
            <a:latin typeface="+mj-lt"/>
          </a:endParaRPr>
        </a:p>
      </dsp:txBody>
      <dsp:txXfrm>
        <a:off x="434097" y="2072961"/>
        <a:ext cx="4078577" cy="1012644"/>
      </dsp:txXfrm>
    </dsp:sp>
    <dsp:sp modelId="{80B559D5-F88F-4163-ABBF-04C3377A948A}">
      <dsp:nvSpPr>
        <dsp:cNvPr id="0" name=""/>
        <dsp:cNvSpPr/>
      </dsp:nvSpPr>
      <dsp:spPr>
        <a:xfrm>
          <a:off x="0" y="1906009"/>
          <a:ext cx="1031584" cy="106327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30BB4-4F71-4DEA-BB9D-7AA2AF7443BD}">
      <dsp:nvSpPr>
        <dsp:cNvPr id="0" name=""/>
        <dsp:cNvSpPr/>
      </dsp:nvSpPr>
      <dsp:spPr>
        <a:xfrm>
          <a:off x="5034116" y="2058895"/>
          <a:ext cx="4815490" cy="101264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98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kern="1200" dirty="0" smtClean="0">
              <a:latin typeface="+mj-lt"/>
            </a:rPr>
            <a:t>Ser </a:t>
          </a:r>
          <a:r>
            <a:rPr lang="es-ES" sz="2600" kern="1200" dirty="0" smtClean="0">
              <a:latin typeface="+mj-lt"/>
            </a:rPr>
            <a:t>(</a:t>
          </a:r>
          <a:r>
            <a:rPr lang="es-ES" sz="2600" kern="1200" dirty="0" smtClean="0">
              <a:latin typeface="+mj-lt"/>
            </a:rPr>
            <a:t>más) </a:t>
          </a:r>
          <a:r>
            <a:rPr lang="es-ES" sz="2600" kern="1200" dirty="0" smtClean="0">
              <a:latin typeface="+mj-lt"/>
            </a:rPr>
            <a:t>digital</a:t>
          </a:r>
          <a:endParaRPr lang="es-ES" sz="2600" kern="1200" dirty="0">
            <a:latin typeface="+mj-lt"/>
          </a:endParaRPr>
        </a:p>
      </dsp:txBody>
      <dsp:txXfrm>
        <a:off x="5034116" y="2058895"/>
        <a:ext cx="4815490" cy="1012644"/>
      </dsp:txXfrm>
    </dsp:sp>
    <dsp:sp modelId="{0E4BF129-9880-421B-8D8E-24AF0FC30135}">
      <dsp:nvSpPr>
        <dsp:cNvPr id="0" name=""/>
        <dsp:cNvSpPr/>
      </dsp:nvSpPr>
      <dsp:spPr>
        <a:xfrm>
          <a:off x="4294347" y="1925743"/>
          <a:ext cx="1031584" cy="1063277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E0770-D2EC-44E6-8093-A727CF3EA03F}">
      <dsp:nvSpPr>
        <dsp:cNvPr id="0" name=""/>
        <dsp:cNvSpPr/>
      </dsp:nvSpPr>
      <dsp:spPr>
        <a:xfrm>
          <a:off x="2263101" y="56215"/>
          <a:ext cx="2698339" cy="2698339"/>
        </a:xfrm>
        <a:prstGeom prst="ellipse">
          <a:avLst/>
        </a:prstGeom>
        <a:solidFill>
          <a:srgbClr val="92D050">
            <a:alpha val="50000"/>
          </a:srgb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+mj-lt"/>
            </a:rPr>
            <a:t>Big Data</a:t>
          </a:r>
          <a:endParaRPr lang="es-ES" sz="2200" kern="1200" dirty="0">
            <a:latin typeface="+mj-lt"/>
          </a:endParaRPr>
        </a:p>
      </dsp:txBody>
      <dsp:txXfrm>
        <a:off x="2622879" y="528424"/>
        <a:ext cx="1978782" cy="1214252"/>
      </dsp:txXfrm>
    </dsp:sp>
    <dsp:sp modelId="{0BB129DF-EAA3-4E5D-B05C-D4117F828F8A}">
      <dsp:nvSpPr>
        <dsp:cNvPr id="0" name=""/>
        <dsp:cNvSpPr/>
      </dsp:nvSpPr>
      <dsp:spPr>
        <a:xfrm>
          <a:off x="3236752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>
              <a:latin typeface="+mj-lt"/>
            </a:rPr>
            <a:t>Ommnicanal</a:t>
          </a:r>
          <a:r>
            <a:rPr lang="es-ES" sz="2200" kern="1200" dirty="0" smtClean="0">
              <a:latin typeface="+mj-lt"/>
            </a:rPr>
            <a:t> </a:t>
          </a:r>
          <a:endParaRPr lang="es-ES" sz="2200" kern="1200" dirty="0">
            <a:latin typeface="+mj-lt"/>
          </a:endParaRPr>
        </a:p>
      </dsp:txBody>
      <dsp:txXfrm>
        <a:off x="4061994" y="2439748"/>
        <a:ext cx="1619003" cy="1484086"/>
      </dsp:txXfrm>
    </dsp:sp>
    <dsp:sp modelId="{7E7141F8-3BAC-4B35-B96E-C48407EAFDAB}">
      <dsp:nvSpPr>
        <dsp:cNvPr id="0" name=""/>
        <dsp:cNvSpPr/>
      </dsp:nvSpPr>
      <dsp:spPr>
        <a:xfrm>
          <a:off x="1289450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+mj-lt"/>
            </a:rPr>
            <a:t>AI</a:t>
          </a:r>
          <a:endParaRPr lang="es-ES" sz="2200" kern="1200" dirty="0">
            <a:latin typeface="+mj-lt"/>
          </a:endParaRPr>
        </a:p>
      </dsp:txBody>
      <dsp:txXfrm>
        <a:off x="1543543" y="2439748"/>
        <a:ext cx="1619003" cy="1484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E0770-D2EC-44E6-8093-A727CF3EA03F}">
      <dsp:nvSpPr>
        <dsp:cNvPr id="0" name=""/>
        <dsp:cNvSpPr/>
      </dsp:nvSpPr>
      <dsp:spPr>
        <a:xfrm>
          <a:off x="2263101" y="56215"/>
          <a:ext cx="2698339" cy="2698339"/>
        </a:xfrm>
        <a:prstGeom prst="ellipse">
          <a:avLst/>
        </a:prstGeom>
        <a:solidFill>
          <a:srgbClr val="92D050">
            <a:alpha val="50000"/>
          </a:srgb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+mj-lt"/>
            </a:rPr>
            <a:t>AI</a:t>
          </a:r>
          <a:endParaRPr lang="es-ES" sz="2200" kern="1200" dirty="0">
            <a:latin typeface="+mj-lt"/>
          </a:endParaRPr>
        </a:p>
      </dsp:txBody>
      <dsp:txXfrm>
        <a:off x="2622879" y="528424"/>
        <a:ext cx="1978782" cy="1214252"/>
      </dsp:txXfrm>
    </dsp:sp>
    <dsp:sp modelId="{0BB129DF-EAA3-4E5D-B05C-D4117F828F8A}">
      <dsp:nvSpPr>
        <dsp:cNvPr id="0" name=""/>
        <dsp:cNvSpPr/>
      </dsp:nvSpPr>
      <dsp:spPr>
        <a:xfrm>
          <a:off x="3236752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+mj-lt"/>
            </a:rPr>
            <a:t>Big Data</a:t>
          </a:r>
          <a:endParaRPr lang="es-ES" sz="2200" kern="1200" dirty="0">
            <a:latin typeface="+mj-lt"/>
          </a:endParaRPr>
        </a:p>
      </dsp:txBody>
      <dsp:txXfrm>
        <a:off x="4061994" y="2439748"/>
        <a:ext cx="1619003" cy="1484086"/>
      </dsp:txXfrm>
    </dsp:sp>
    <dsp:sp modelId="{7E7141F8-3BAC-4B35-B96E-C48407EAFDAB}">
      <dsp:nvSpPr>
        <dsp:cNvPr id="0" name=""/>
        <dsp:cNvSpPr/>
      </dsp:nvSpPr>
      <dsp:spPr>
        <a:xfrm>
          <a:off x="1289450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err="1" smtClean="0">
              <a:latin typeface="+mj-lt"/>
            </a:rPr>
            <a:t>Ommnicanal</a:t>
          </a:r>
          <a:endParaRPr lang="es-ES" sz="2200" kern="1200" dirty="0">
            <a:latin typeface="+mj-lt"/>
          </a:endParaRPr>
        </a:p>
      </dsp:txBody>
      <dsp:txXfrm>
        <a:off x="1543543" y="2439748"/>
        <a:ext cx="1619003" cy="14840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E0770-D2EC-44E6-8093-A727CF3EA03F}">
      <dsp:nvSpPr>
        <dsp:cNvPr id="0" name=""/>
        <dsp:cNvSpPr/>
      </dsp:nvSpPr>
      <dsp:spPr>
        <a:xfrm>
          <a:off x="2263101" y="56215"/>
          <a:ext cx="2698339" cy="2698339"/>
        </a:xfrm>
        <a:prstGeom prst="ellipse">
          <a:avLst/>
        </a:prstGeom>
        <a:solidFill>
          <a:srgbClr val="92D050">
            <a:alpha val="50000"/>
          </a:srgb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latin typeface="+mj-lt"/>
            </a:rPr>
            <a:t>Omnicanal</a:t>
          </a:r>
          <a:endParaRPr lang="es-ES" sz="3200" kern="1200" dirty="0">
            <a:latin typeface="+mj-lt"/>
          </a:endParaRPr>
        </a:p>
      </dsp:txBody>
      <dsp:txXfrm>
        <a:off x="2622879" y="528424"/>
        <a:ext cx="1978782" cy="1214252"/>
      </dsp:txXfrm>
    </dsp:sp>
    <dsp:sp modelId="{0BB129DF-EAA3-4E5D-B05C-D4117F828F8A}">
      <dsp:nvSpPr>
        <dsp:cNvPr id="0" name=""/>
        <dsp:cNvSpPr/>
      </dsp:nvSpPr>
      <dsp:spPr>
        <a:xfrm>
          <a:off x="3236752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+mj-lt"/>
            </a:rPr>
            <a:t>Big data</a:t>
          </a:r>
          <a:endParaRPr lang="es-ES" sz="3200" kern="1200" dirty="0">
            <a:latin typeface="+mj-lt"/>
          </a:endParaRPr>
        </a:p>
      </dsp:txBody>
      <dsp:txXfrm>
        <a:off x="4061994" y="2439748"/>
        <a:ext cx="1619003" cy="1484086"/>
      </dsp:txXfrm>
    </dsp:sp>
    <dsp:sp modelId="{7E7141F8-3BAC-4B35-B96E-C48407EAFDAB}">
      <dsp:nvSpPr>
        <dsp:cNvPr id="0" name=""/>
        <dsp:cNvSpPr/>
      </dsp:nvSpPr>
      <dsp:spPr>
        <a:xfrm>
          <a:off x="1289450" y="1742677"/>
          <a:ext cx="2698339" cy="269833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latin typeface="+mj-lt"/>
            </a:rPr>
            <a:t>AI</a:t>
          </a:r>
          <a:endParaRPr lang="es-ES" sz="3200" kern="1200" dirty="0">
            <a:latin typeface="+mj-lt"/>
          </a:endParaRPr>
        </a:p>
      </dsp:txBody>
      <dsp:txXfrm>
        <a:off x="1543543" y="2439748"/>
        <a:ext cx="1619003" cy="1484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CE0C7-E9AE-4BC2-90DD-7D9BF3105716}">
      <dsp:nvSpPr>
        <dsp:cNvPr id="0" name=""/>
        <dsp:cNvSpPr/>
      </dsp:nvSpPr>
      <dsp:spPr>
        <a:xfrm rot="10800000">
          <a:off x="77262" y="0"/>
          <a:ext cx="3606107" cy="1121568"/>
        </a:xfrm>
        <a:prstGeom prst="trapezoid">
          <a:avLst>
            <a:gd name="adj" fmla="val 41913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bg1"/>
              </a:solidFill>
            </a:rPr>
            <a:t>Adquisición</a:t>
          </a:r>
          <a:endParaRPr lang="es-ES" sz="3200" kern="1200" dirty="0">
            <a:solidFill>
              <a:schemeClr val="bg1"/>
            </a:solidFill>
          </a:endParaRPr>
        </a:p>
      </dsp:txBody>
      <dsp:txXfrm rot="-10800000">
        <a:off x="708331" y="0"/>
        <a:ext cx="2343969" cy="1121568"/>
      </dsp:txXfrm>
    </dsp:sp>
    <dsp:sp modelId="{66731904-C6FD-4419-90E2-8AD57CC94775}">
      <dsp:nvSpPr>
        <dsp:cNvPr id="0" name=""/>
        <dsp:cNvSpPr/>
      </dsp:nvSpPr>
      <dsp:spPr>
        <a:xfrm rot="10800000">
          <a:off x="399242" y="1121568"/>
          <a:ext cx="2962146" cy="1121568"/>
        </a:xfrm>
        <a:prstGeom prst="trapezoid">
          <a:avLst>
            <a:gd name="adj" fmla="val 41913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Activación</a:t>
          </a:r>
          <a:endParaRPr lang="es-ES" sz="2400" kern="1200" dirty="0">
            <a:solidFill>
              <a:schemeClr val="bg1"/>
            </a:solidFill>
          </a:endParaRPr>
        </a:p>
      </dsp:txBody>
      <dsp:txXfrm rot="-10800000">
        <a:off x="917618" y="1121568"/>
        <a:ext cx="1925395" cy="1121568"/>
      </dsp:txXfrm>
    </dsp:sp>
    <dsp:sp modelId="{4787135C-2F8F-429F-BE16-7AFD639D3AC8}">
      <dsp:nvSpPr>
        <dsp:cNvPr id="0" name=""/>
        <dsp:cNvSpPr/>
      </dsp:nvSpPr>
      <dsp:spPr>
        <a:xfrm rot="10800000">
          <a:off x="759854" y="2243137"/>
          <a:ext cx="2240923" cy="1121568"/>
        </a:xfrm>
        <a:prstGeom prst="trapezoid">
          <a:avLst>
            <a:gd name="adj" fmla="val 41913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/>
              </a:solidFill>
            </a:rPr>
            <a:t>Conversión</a:t>
          </a:r>
          <a:endParaRPr lang="es-ES" sz="2000" kern="1200" dirty="0">
            <a:solidFill>
              <a:schemeClr val="bg1"/>
            </a:solidFill>
          </a:endParaRPr>
        </a:p>
      </dsp:txBody>
      <dsp:txXfrm rot="-10800000">
        <a:off x="1152016" y="2243137"/>
        <a:ext cx="1456599" cy="1121568"/>
      </dsp:txXfrm>
    </dsp:sp>
    <dsp:sp modelId="{763FF181-2DAF-48E4-8DC4-11469E36C086}">
      <dsp:nvSpPr>
        <dsp:cNvPr id="0" name=""/>
        <dsp:cNvSpPr/>
      </dsp:nvSpPr>
      <dsp:spPr>
        <a:xfrm rot="10800000">
          <a:off x="1197733" y="3364706"/>
          <a:ext cx="1365165" cy="1121568"/>
        </a:xfrm>
        <a:prstGeom prst="trapezoid">
          <a:avLst>
            <a:gd name="adj" fmla="val 419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Retención</a:t>
          </a:r>
          <a:endParaRPr lang="es-ES" sz="2000" kern="1200" dirty="0"/>
        </a:p>
      </dsp:txBody>
      <dsp:txXfrm rot="-10800000">
        <a:off x="1197733" y="3364706"/>
        <a:ext cx="1365165" cy="1121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CE0C7-E9AE-4BC2-90DD-7D9BF3105716}">
      <dsp:nvSpPr>
        <dsp:cNvPr id="0" name=""/>
        <dsp:cNvSpPr/>
      </dsp:nvSpPr>
      <dsp:spPr>
        <a:xfrm rot="10800000">
          <a:off x="77262" y="0"/>
          <a:ext cx="3606107" cy="1121568"/>
        </a:xfrm>
        <a:prstGeom prst="trapezoid">
          <a:avLst>
            <a:gd name="adj" fmla="val 41913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err="1" smtClean="0">
              <a:solidFill>
                <a:schemeClr val="bg1"/>
              </a:solidFill>
            </a:rPr>
            <a:t>Acquisición</a:t>
          </a:r>
          <a:endParaRPr lang="es-ES" sz="2400" kern="1200" dirty="0">
            <a:solidFill>
              <a:schemeClr val="bg1"/>
            </a:solidFill>
          </a:endParaRPr>
        </a:p>
      </dsp:txBody>
      <dsp:txXfrm rot="-10800000">
        <a:off x="708331" y="0"/>
        <a:ext cx="2343969" cy="1121568"/>
      </dsp:txXfrm>
    </dsp:sp>
    <dsp:sp modelId="{66731904-C6FD-4419-90E2-8AD57CC94775}">
      <dsp:nvSpPr>
        <dsp:cNvPr id="0" name=""/>
        <dsp:cNvSpPr/>
      </dsp:nvSpPr>
      <dsp:spPr>
        <a:xfrm rot="10800000">
          <a:off x="399242" y="1121568"/>
          <a:ext cx="2962146" cy="1121568"/>
        </a:xfrm>
        <a:prstGeom prst="trapezoid">
          <a:avLst>
            <a:gd name="adj" fmla="val 41913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err="1" smtClean="0">
              <a:solidFill>
                <a:schemeClr val="bg1"/>
              </a:solidFill>
            </a:rPr>
            <a:t>Activacón</a:t>
          </a:r>
          <a:endParaRPr lang="es-ES" sz="3200" kern="1200" dirty="0">
            <a:solidFill>
              <a:schemeClr val="bg1"/>
            </a:solidFill>
          </a:endParaRPr>
        </a:p>
      </dsp:txBody>
      <dsp:txXfrm rot="-10800000">
        <a:off x="917618" y="1121568"/>
        <a:ext cx="1925395" cy="1121568"/>
      </dsp:txXfrm>
    </dsp:sp>
    <dsp:sp modelId="{4787135C-2F8F-429F-BE16-7AFD639D3AC8}">
      <dsp:nvSpPr>
        <dsp:cNvPr id="0" name=""/>
        <dsp:cNvSpPr/>
      </dsp:nvSpPr>
      <dsp:spPr>
        <a:xfrm rot="10800000">
          <a:off x="759854" y="2243137"/>
          <a:ext cx="2240923" cy="1121568"/>
        </a:xfrm>
        <a:prstGeom prst="trapezoid">
          <a:avLst>
            <a:gd name="adj" fmla="val 41913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bg1"/>
              </a:solidFill>
            </a:rPr>
            <a:t>Conversión</a:t>
          </a:r>
          <a:endParaRPr lang="es-ES" sz="2000" kern="1200" dirty="0">
            <a:solidFill>
              <a:schemeClr val="bg1"/>
            </a:solidFill>
          </a:endParaRPr>
        </a:p>
      </dsp:txBody>
      <dsp:txXfrm rot="-10800000">
        <a:off x="1152016" y="2243137"/>
        <a:ext cx="1456599" cy="1121568"/>
      </dsp:txXfrm>
    </dsp:sp>
    <dsp:sp modelId="{763FF181-2DAF-48E4-8DC4-11469E36C086}">
      <dsp:nvSpPr>
        <dsp:cNvPr id="0" name=""/>
        <dsp:cNvSpPr/>
      </dsp:nvSpPr>
      <dsp:spPr>
        <a:xfrm rot="10800000">
          <a:off x="1197733" y="3364706"/>
          <a:ext cx="1365165" cy="1121568"/>
        </a:xfrm>
        <a:prstGeom prst="trapezoid">
          <a:avLst>
            <a:gd name="adj" fmla="val 419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Retención</a:t>
          </a:r>
          <a:endParaRPr lang="es-ES" sz="2000" kern="1200" dirty="0"/>
        </a:p>
      </dsp:txBody>
      <dsp:txXfrm rot="-10800000">
        <a:off x="1197733" y="3364706"/>
        <a:ext cx="1365165" cy="11215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CE0C7-E9AE-4BC2-90DD-7D9BF3105716}">
      <dsp:nvSpPr>
        <dsp:cNvPr id="0" name=""/>
        <dsp:cNvSpPr/>
      </dsp:nvSpPr>
      <dsp:spPr>
        <a:xfrm rot="10800000">
          <a:off x="77262" y="0"/>
          <a:ext cx="3606107" cy="1121568"/>
        </a:xfrm>
        <a:prstGeom prst="trapezoid">
          <a:avLst>
            <a:gd name="adj" fmla="val 41913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Adquisición</a:t>
          </a:r>
          <a:endParaRPr lang="es-ES" sz="2400" kern="1200" dirty="0">
            <a:solidFill>
              <a:schemeClr val="bg1"/>
            </a:solidFill>
          </a:endParaRPr>
        </a:p>
      </dsp:txBody>
      <dsp:txXfrm rot="-10800000">
        <a:off x="708331" y="0"/>
        <a:ext cx="2343969" cy="1121568"/>
      </dsp:txXfrm>
    </dsp:sp>
    <dsp:sp modelId="{66731904-C6FD-4419-90E2-8AD57CC94775}">
      <dsp:nvSpPr>
        <dsp:cNvPr id="0" name=""/>
        <dsp:cNvSpPr/>
      </dsp:nvSpPr>
      <dsp:spPr>
        <a:xfrm rot="10800000">
          <a:off x="399242" y="1121568"/>
          <a:ext cx="2962146" cy="1121568"/>
        </a:xfrm>
        <a:prstGeom prst="trapezoid">
          <a:avLst>
            <a:gd name="adj" fmla="val 41913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Activación</a:t>
          </a:r>
          <a:endParaRPr lang="es-ES" sz="2400" kern="1200" dirty="0">
            <a:solidFill>
              <a:schemeClr val="bg1"/>
            </a:solidFill>
          </a:endParaRPr>
        </a:p>
      </dsp:txBody>
      <dsp:txXfrm rot="-10800000">
        <a:off x="917618" y="1121568"/>
        <a:ext cx="1925395" cy="1121568"/>
      </dsp:txXfrm>
    </dsp:sp>
    <dsp:sp modelId="{4787135C-2F8F-429F-BE16-7AFD639D3AC8}">
      <dsp:nvSpPr>
        <dsp:cNvPr id="0" name=""/>
        <dsp:cNvSpPr/>
      </dsp:nvSpPr>
      <dsp:spPr>
        <a:xfrm rot="10800000">
          <a:off x="639984" y="2243137"/>
          <a:ext cx="2480663" cy="1121568"/>
        </a:xfrm>
        <a:prstGeom prst="trapezoid">
          <a:avLst>
            <a:gd name="adj" fmla="val 41913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</a:rPr>
            <a:t>Conversión</a:t>
          </a:r>
          <a:endParaRPr lang="es-ES" sz="2000" b="1" kern="1200" dirty="0">
            <a:solidFill>
              <a:schemeClr val="bg1"/>
            </a:solidFill>
          </a:endParaRPr>
        </a:p>
      </dsp:txBody>
      <dsp:txXfrm rot="-10800000">
        <a:off x="1074100" y="2243137"/>
        <a:ext cx="1612431" cy="1121568"/>
      </dsp:txXfrm>
    </dsp:sp>
    <dsp:sp modelId="{763FF181-2DAF-48E4-8DC4-11469E36C086}">
      <dsp:nvSpPr>
        <dsp:cNvPr id="0" name=""/>
        <dsp:cNvSpPr/>
      </dsp:nvSpPr>
      <dsp:spPr>
        <a:xfrm rot="10800000">
          <a:off x="1197733" y="3364706"/>
          <a:ext cx="1365165" cy="1121568"/>
        </a:xfrm>
        <a:prstGeom prst="trapezoid">
          <a:avLst>
            <a:gd name="adj" fmla="val 419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Retención</a:t>
          </a:r>
          <a:endParaRPr lang="es-ES" sz="2000" kern="1200" dirty="0"/>
        </a:p>
      </dsp:txBody>
      <dsp:txXfrm rot="-10800000">
        <a:off x="1197733" y="3364706"/>
        <a:ext cx="1365165" cy="11215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1F7A3-ECC5-4519-9EE9-F444C524CD69}">
      <dsp:nvSpPr>
        <dsp:cNvPr id="0" name=""/>
        <dsp:cNvSpPr/>
      </dsp:nvSpPr>
      <dsp:spPr>
        <a:xfrm>
          <a:off x="2267622" y="947843"/>
          <a:ext cx="2276139" cy="227613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Cliente</a:t>
          </a:r>
          <a:endParaRPr lang="es-ES" sz="3700" kern="1200" dirty="0"/>
        </a:p>
      </dsp:txBody>
      <dsp:txXfrm>
        <a:off x="2600955" y="1281176"/>
        <a:ext cx="1609473" cy="1609473"/>
      </dsp:txXfrm>
    </dsp:sp>
    <dsp:sp modelId="{07250CE7-DD96-4913-AF2E-3AD8E40DF931}">
      <dsp:nvSpPr>
        <dsp:cNvPr id="0" name=""/>
        <dsp:cNvSpPr/>
      </dsp:nvSpPr>
      <dsp:spPr>
        <a:xfrm>
          <a:off x="2601884" y="-195461"/>
          <a:ext cx="1607614" cy="159816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Compra </a:t>
          </a:r>
          <a:r>
            <a:rPr lang="es-ES" sz="1800" kern="1200" dirty="0" smtClean="0"/>
            <a:t>online, </a:t>
          </a:r>
          <a:r>
            <a:rPr lang="es-ES" sz="1800" kern="1200" dirty="0" smtClean="0"/>
            <a:t>llevar a tienda</a:t>
          </a:r>
          <a:endParaRPr lang="es-ES" sz="1800" kern="1200" dirty="0"/>
        </a:p>
      </dsp:txBody>
      <dsp:txXfrm>
        <a:off x="2837314" y="38585"/>
        <a:ext cx="1136754" cy="1130076"/>
      </dsp:txXfrm>
    </dsp:sp>
    <dsp:sp modelId="{B79E987A-091F-4578-8A65-EF63C6C0D9B5}">
      <dsp:nvSpPr>
        <dsp:cNvPr id="0" name=""/>
        <dsp:cNvSpPr/>
      </dsp:nvSpPr>
      <dsp:spPr>
        <a:xfrm>
          <a:off x="3982681" y="1319315"/>
          <a:ext cx="1810600" cy="153319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Compra </a:t>
          </a:r>
          <a:r>
            <a:rPr lang="es-ES" sz="1800" kern="1200" dirty="0" smtClean="0"/>
            <a:t>online, </a:t>
          </a:r>
          <a:r>
            <a:rPr lang="es-ES" sz="1800" kern="1200" dirty="0" smtClean="0"/>
            <a:t>llevar a casa</a:t>
          </a:r>
          <a:endParaRPr lang="es-ES" sz="1800" kern="1200" dirty="0"/>
        </a:p>
      </dsp:txBody>
      <dsp:txXfrm>
        <a:off x="4247837" y="1543846"/>
        <a:ext cx="1280288" cy="1084134"/>
      </dsp:txXfrm>
    </dsp:sp>
    <dsp:sp modelId="{968DC785-9B61-45B1-8A4D-323B50A3B38C}">
      <dsp:nvSpPr>
        <dsp:cNvPr id="0" name=""/>
        <dsp:cNvSpPr/>
      </dsp:nvSpPr>
      <dsp:spPr>
        <a:xfrm>
          <a:off x="2401279" y="2802660"/>
          <a:ext cx="1939145" cy="146144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Compra en tienda, llevar a casa</a:t>
          </a:r>
          <a:endParaRPr lang="es-ES" sz="1800" kern="1200" dirty="0"/>
        </a:p>
      </dsp:txBody>
      <dsp:txXfrm>
        <a:off x="2685260" y="3016683"/>
        <a:ext cx="1371183" cy="1033394"/>
      </dsp:txXfrm>
    </dsp:sp>
    <dsp:sp modelId="{CB53DE5F-72D1-4DD4-B75C-C87364B28825}">
      <dsp:nvSpPr>
        <dsp:cNvPr id="0" name=""/>
        <dsp:cNvSpPr/>
      </dsp:nvSpPr>
      <dsp:spPr>
        <a:xfrm>
          <a:off x="1032520" y="1315673"/>
          <a:ext cx="1781762" cy="15404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Compra </a:t>
          </a:r>
          <a:r>
            <a:rPr lang="es-ES" sz="1800" kern="1200" dirty="0" smtClean="0"/>
            <a:t>online, </a:t>
          </a:r>
          <a:r>
            <a:rPr lang="es-ES" sz="1800" kern="1200" dirty="0" smtClean="0"/>
            <a:t>vuelta a tienda</a:t>
          </a:r>
          <a:endParaRPr lang="es-ES" sz="1800" kern="1200" dirty="0"/>
        </a:p>
      </dsp:txBody>
      <dsp:txXfrm>
        <a:off x="1293453" y="1541271"/>
        <a:ext cx="1259896" cy="10892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CE0C7-E9AE-4BC2-90DD-7D9BF3105716}">
      <dsp:nvSpPr>
        <dsp:cNvPr id="0" name=""/>
        <dsp:cNvSpPr/>
      </dsp:nvSpPr>
      <dsp:spPr>
        <a:xfrm rot="10800000">
          <a:off x="77262" y="0"/>
          <a:ext cx="3606107" cy="1121568"/>
        </a:xfrm>
        <a:prstGeom prst="trapezoid">
          <a:avLst>
            <a:gd name="adj" fmla="val 41913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Adquisición</a:t>
          </a:r>
          <a:endParaRPr lang="es-ES" sz="2400" kern="1200" dirty="0">
            <a:solidFill>
              <a:schemeClr val="bg1"/>
            </a:solidFill>
          </a:endParaRPr>
        </a:p>
      </dsp:txBody>
      <dsp:txXfrm rot="-10800000">
        <a:off x="708331" y="0"/>
        <a:ext cx="2343969" cy="1121568"/>
      </dsp:txXfrm>
    </dsp:sp>
    <dsp:sp modelId="{66731904-C6FD-4419-90E2-8AD57CC94775}">
      <dsp:nvSpPr>
        <dsp:cNvPr id="0" name=""/>
        <dsp:cNvSpPr/>
      </dsp:nvSpPr>
      <dsp:spPr>
        <a:xfrm rot="10800000">
          <a:off x="399242" y="1121568"/>
          <a:ext cx="2962146" cy="1121568"/>
        </a:xfrm>
        <a:prstGeom prst="trapezoid">
          <a:avLst>
            <a:gd name="adj" fmla="val 41913"/>
          </a:avLst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bg1"/>
              </a:solidFill>
            </a:rPr>
            <a:t>Activación</a:t>
          </a:r>
          <a:endParaRPr lang="es-ES" sz="2400" kern="1200" dirty="0">
            <a:solidFill>
              <a:schemeClr val="bg1"/>
            </a:solidFill>
          </a:endParaRPr>
        </a:p>
      </dsp:txBody>
      <dsp:txXfrm rot="-10800000">
        <a:off x="917618" y="1121568"/>
        <a:ext cx="1925395" cy="1121568"/>
      </dsp:txXfrm>
    </dsp:sp>
    <dsp:sp modelId="{4787135C-2F8F-429F-BE16-7AFD639D3AC8}">
      <dsp:nvSpPr>
        <dsp:cNvPr id="0" name=""/>
        <dsp:cNvSpPr/>
      </dsp:nvSpPr>
      <dsp:spPr>
        <a:xfrm rot="10800000">
          <a:off x="639984" y="2243137"/>
          <a:ext cx="2480663" cy="1121568"/>
        </a:xfrm>
        <a:prstGeom prst="trapezoid">
          <a:avLst>
            <a:gd name="adj" fmla="val 41913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bg1"/>
              </a:solidFill>
            </a:rPr>
            <a:t>Conversión</a:t>
          </a:r>
          <a:endParaRPr lang="es-ES" sz="2000" b="1" kern="1200" dirty="0">
            <a:solidFill>
              <a:schemeClr val="bg1"/>
            </a:solidFill>
          </a:endParaRPr>
        </a:p>
      </dsp:txBody>
      <dsp:txXfrm rot="-10800000">
        <a:off x="1074100" y="2243137"/>
        <a:ext cx="1612431" cy="1121568"/>
      </dsp:txXfrm>
    </dsp:sp>
    <dsp:sp modelId="{763FF181-2DAF-48E4-8DC4-11469E36C086}">
      <dsp:nvSpPr>
        <dsp:cNvPr id="0" name=""/>
        <dsp:cNvSpPr/>
      </dsp:nvSpPr>
      <dsp:spPr>
        <a:xfrm rot="10800000">
          <a:off x="1197733" y="3364706"/>
          <a:ext cx="1365165" cy="1121568"/>
        </a:xfrm>
        <a:prstGeom prst="trapezoid">
          <a:avLst>
            <a:gd name="adj" fmla="val 4191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Retención</a:t>
          </a:r>
          <a:endParaRPr lang="es-ES" sz="2000" kern="1200" dirty="0"/>
        </a:p>
      </dsp:txBody>
      <dsp:txXfrm rot="-10800000">
        <a:off x="1197733" y="3364706"/>
        <a:ext cx="1365165" cy="1121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  <p:pic>
        <p:nvPicPr>
          <p:cNvPr id="20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11" y="299849"/>
            <a:ext cx="3583657" cy="7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7"/>
          <p:cNvSpPr/>
          <p:nvPr/>
        </p:nvSpPr>
        <p:spPr>
          <a:xfrm>
            <a:off x="606448" y="6455477"/>
            <a:ext cx="86483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/>
              <a:t>This project has been funded with support from the European Commission. This publication [communication] reflects the views only of the author, and the Commission cannot be held responsible for any use which may be made of the information contained therein. </a:t>
            </a:r>
            <a:endParaRPr lang="pl-PL" sz="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65ABA6-4E91-5B4B-B483-C661D5664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239" y="312162"/>
            <a:ext cx="1447364" cy="76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6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017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5514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447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5709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098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7856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7891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75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09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063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57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45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97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05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75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1549-8ECA-4DAF-A85E-BE588DE650B0}" type="datetimeFigureOut">
              <a:rPr lang="es-ES" smtClean="0"/>
              <a:t>23/09/2021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2E6CE9-8398-4C60-95FA-E22DBFE29433}" type="slidenum">
              <a:rPr lang="es-ES" smtClean="0"/>
              <a:t>‹Nº›</a:t>
            </a:fld>
            <a:endParaRPr lang="es-E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CA2A4-391F-DE4A-B05B-75F24A35546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98" y="94543"/>
            <a:ext cx="965131" cy="509589"/>
          </a:xfrm>
          <a:prstGeom prst="rect">
            <a:avLst/>
          </a:prstGeom>
        </p:spPr>
      </p:pic>
      <p:pic>
        <p:nvPicPr>
          <p:cNvPr id="19" name="Obraz 1">
            <a:extLst>
              <a:ext uri="{FF2B5EF4-FFF2-40B4-BE49-F238E27FC236}">
                <a16:creationId xmlns:a16="http://schemas.microsoft.com/office/drawing/2014/main" id="{43568276-8E15-4E48-A3F9-719B983FE0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47" y="147908"/>
            <a:ext cx="1830191" cy="402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572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9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1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07066" y="2747039"/>
            <a:ext cx="7766936" cy="164630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Próxima generación de tendencias digitales</a:t>
            </a:r>
            <a:br>
              <a:rPr lang="es-ES" dirty="0" smtClean="0"/>
            </a:br>
            <a:r>
              <a:rPr lang="es-ES" dirty="0" smtClean="0"/>
              <a:t>para </a:t>
            </a:r>
            <a:r>
              <a:rPr lang="es-ES" dirty="0"/>
              <a:t>emprendedores</a:t>
            </a:r>
            <a:br>
              <a:rPr lang="es-ES" dirty="0"/>
            </a:br>
            <a:r>
              <a:rPr lang="es-ES" dirty="0" smtClean="0"/>
              <a:t>digitales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336651" y="4393341"/>
            <a:ext cx="4107767" cy="369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l" rtl="0"/>
            <a:r>
              <a:rPr lang="es-ES" dirty="0"/>
              <a:t>Dra. Nieves García de Frutos</a:t>
            </a:r>
          </a:p>
        </p:txBody>
      </p:sp>
    </p:spTree>
    <p:extLst>
      <p:ext uri="{BB962C8B-B14F-4D97-AF65-F5344CB8AC3E}">
        <p14:creationId xmlns:p14="http://schemas.microsoft.com/office/powerpoint/2010/main" val="313767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576581634"/>
              </p:ext>
            </p:extLst>
          </p:nvPr>
        </p:nvGraphicFramePr>
        <p:xfrm>
          <a:off x="1947594" y="2142719"/>
          <a:ext cx="7224542" cy="449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7568418" y="2676549"/>
            <a:ext cx="3713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+mj-lt"/>
              </a:rPr>
              <a:t>La IA se puede aplicar para analizar y predecir las mejores respuestas a las interacciones del ser humano con un entorno digital.</a:t>
            </a:r>
            <a:endParaRPr lang="es-ES" dirty="0"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90733" y="2131593"/>
            <a:ext cx="3873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j-lt"/>
              </a:rPr>
              <a:t>AI se refiere </a:t>
            </a:r>
            <a:r>
              <a:rPr lang="en-US" dirty="0">
                <a:latin typeface="+mj-lt"/>
              </a:rPr>
              <a:t>a programas, algoritmos, sistemas y máquinas que </a:t>
            </a:r>
            <a:r>
              <a:rPr lang="en-US" dirty="0" smtClean="0">
                <a:latin typeface="+mj-lt"/>
              </a:rPr>
              <a:t>se manifiesta </a:t>
            </a:r>
            <a:r>
              <a:rPr lang="en-US" dirty="0">
                <a:latin typeface="+mj-lt"/>
              </a:rPr>
              <a:t>por máquinas que exhiben aspectos de humanos </a:t>
            </a:r>
            <a:r>
              <a:rPr lang="en-US" dirty="0" smtClean="0">
                <a:latin typeface="+mj-lt"/>
              </a:rPr>
              <a:t>inteligencia y </a:t>
            </a:r>
            <a:r>
              <a:rPr lang="en-US" dirty="0">
                <a:latin typeface="+mj-lt"/>
              </a:rPr>
              <a:t>implica máquinas que imitan a </a:t>
            </a:r>
            <a:r>
              <a:rPr lang="en-US" dirty="0">
                <a:latin typeface="+mj-lt"/>
              </a:rPr>
              <a:t>"</a:t>
            </a:r>
            <a:r>
              <a:rPr lang="en-US" dirty="0" err="1" smtClean="0">
                <a:latin typeface="+mj-lt"/>
              </a:rPr>
              <a:t>comportamiento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inteligentes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humanos</a:t>
            </a:r>
            <a:r>
              <a:rPr lang="en-US" dirty="0" smtClean="0">
                <a:latin typeface="+mj-lt"/>
              </a:rPr>
              <a:t>". </a:t>
            </a:r>
            <a:r>
              <a:rPr lang="en-US" dirty="0" smtClean="0">
                <a:latin typeface="+mj-lt"/>
              </a:rPr>
              <a:t>(Davenport et al., 2020)</a:t>
            </a:r>
            <a:endParaRPr lang="es-ES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generales digitales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7002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417079884"/>
              </p:ext>
            </p:extLst>
          </p:nvPr>
        </p:nvGraphicFramePr>
        <p:xfrm>
          <a:off x="1947594" y="2142719"/>
          <a:ext cx="7224542" cy="449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11015" y="2378445"/>
            <a:ext cx="3713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+mj-lt"/>
              </a:rPr>
              <a:t>Omnis </a:t>
            </a:r>
            <a:r>
              <a:rPr lang="en-US" dirty="0">
                <a:latin typeface="+mj-lt"/>
              </a:rPr>
              <a:t>es una palabra latina que significa "todos" o "universal", por lo que </a:t>
            </a:r>
            <a:r>
              <a:rPr lang="en-US" dirty="0" err="1">
                <a:latin typeface="+mj-lt"/>
              </a:rPr>
              <a:t>omnicanal</a:t>
            </a:r>
            <a:r>
              <a:rPr lang="en-US" dirty="0">
                <a:latin typeface="+mj-lt"/>
              </a:rPr>
              <a:t> significa "todos los canales juntos" (</a:t>
            </a:r>
            <a:r>
              <a:rPr lang="en-US" dirty="0" err="1">
                <a:latin typeface="+mj-lt"/>
              </a:rPr>
              <a:t>Lazaris</a:t>
            </a:r>
            <a:r>
              <a:rPr lang="en-US" dirty="0">
                <a:latin typeface="+mj-lt"/>
              </a:rPr>
              <a:t> y </a:t>
            </a:r>
            <a:r>
              <a:rPr lang="en-US" dirty="0" err="1">
                <a:latin typeface="+mj-lt"/>
              </a:rPr>
              <a:t>Vrechopoulos</a:t>
            </a:r>
            <a:r>
              <a:rPr lang="en-US" dirty="0">
                <a:latin typeface="+mj-lt"/>
              </a:rPr>
              <a:t>, 2014). </a:t>
            </a:r>
            <a:endParaRPr lang="es-ES" dirty="0"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16949" y="2131593"/>
            <a:ext cx="36200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+mj-lt"/>
              </a:rPr>
              <a:t>Canales online (web y móvil) y offline </a:t>
            </a:r>
            <a:r>
              <a:rPr lang="en-US" dirty="0">
                <a:latin typeface="+mj-lt"/>
              </a:rPr>
              <a:t>son administrados </a:t>
            </a:r>
            <a:r>
              <a:rPr lang="en-US" dirty="0" smtClean="0">
                <a:latin typeface="+mj-lt"/>
              </a:rPr>
              <a:t>juntos para que el cliente sienta todo el proceso de compra como una experiencia</a:t>
            </a:r>
          </a:p>
          <a:p>
            <a:pPr algn="l" rtl="0"/>
            <a:endParaRPr lang="en-US" dirty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La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interacción percibida no es con el canal, sino </a:t>
            </a:r>
            <a:r>
              <a:rPr lang="en-US" dirty="0" smtClean="0">
                <a:latin typeface="+mj-lt"/>
              </a:rPr>
              <a:t>más bien con </a:t>
            </a:r>
            <a:r>
              <a:rPr lang="en-US" dirty="0" smtClean="0">
                <a:latin typeface="+mj-lt"/>
              </a:rPr>
              <a:t>la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empresa / marca</a:t>
            </a:r>
            <a:endParaRPr lang="es-ES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generales digitales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9331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5575" y="1762126"/>
            <a:ext cx="6921825" cy="2852737"/>
          </a:xfrm>
        </p:spPr>
        <p:txBody>
          <a:bodyPr>
            <a:normAutofit/>
          </a:bodyPr>
          <a:lstStyle/>
          <a:p>
            <a:pPr algn="l" rtl="0"/>
            <a:r>
              <a:rPr lang="es-ES" sz="3600" dirty="0"/>
              <a:t>Tendencias por cliente </a:t>
            </a:r>
            <a:r>
              <a:rPr lang="es-ES" sz="3600" dirty="0" smtClean="0"/>
              <a:t>online</a:t>
            </a:r>
            <a:endParaRPr lang="es-ES" sz="3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77155430"/>
              </p:ext>
            </p:extLst>
          </p:nvPr>
        </p:nvGraphicFramePr>
        <p:xfrm>
          <a:off x="5968008" y="1709738"/>
          <a:ext cx="376063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242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7689" y="2896158"/>
            <a:ext cx="4404574" cy="621361"/>
          </a:xfrm>
        </p:spPr>
        <p:txBody>
          <a:bodyPr/>
          <a:lstStyle/>
          <a:p>
            <a:pPr algn="l" rtl="0"/>
            <a:r>
              <a:rPr lang="es-ES" dirty="0" err="1" smtClean="0">
                <a:latin typeface="+mj-lt"/>
              </a:rPr>
              <a:t>Voz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buscar</a:t>
            </a:r>
            <a:endParaRPr lang="es-ES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838200" y="3586666"/>
            <a:ext cx="413924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s-ES" dirty="0" smtClean="0"/>
              <a:t>Hacer </a:t>
            </a:r>
            <a:r>
              <a:rPr lang="es-ES" dirty="0" err="1" smtClean="0"/>
              <a:t>lista</a:t>
            </a:r>
            <a:r>
              <a:rPr lang="es-ES" dirty="0" smtClean="0"/>
              <a:t>: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s-ES" dirty="0" smtClean="0"/>
              <a:t>Incorporar </a:t>
            </a:r>
            <a:r>
              <a:rPr lang="es-ES" dirty="0" smtClean="0"/>
              <a:t>lenguaje "natural</a:t>
            </a:r>
            <a:r>
              <a:rPr lang="es-ES" dirty="0" smtClean="0"/>
              <a:t>" </a:t>
            </a:r>
            <a:r>
              <a:rPr lang="es-ES" dirty="0" smtClean="0"/>
              <a:t>sobre </a:t>
            </a:r>
            <a:r>
              <a:rPr lang="es-ES" dirty="0" smtClean="0"/>
              <a:t>tu sitio web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s-ES" dirty="0" err="1" smtClean="0"/>
              <a:t>Crear</a:t>
            </a:r>
            <a:r>
              <a:rPr lang="es-ES" dirty="0" smtClean="0"/>
              <a:t> una página de preguntas frecuentes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s-ES" dirty="0" smtClean="0"/>
              <a:t>Integrar preguntas </a:t>
            </a:r>
            <a:r>
              <a:rPr lang="es-ES" dirty="0" smtClean="0"/>
              <a:t>a tu </a:t>
            </a:r>
            <a:r>
              <a:rPr lang="es-ES" dirty="0" smtClean="0"/>
              <a:t>potencial clientes </a:t>
            </a:r>
            <a:r>
              <a:rPr lang="es-ES" dirty="0" smtClean="0"/>
              <a:t>a </a:t>
            </a:r>
            <a:r>
              <a:rPr lang="es-ES" dirty="0" smtClean="0"/>
              <a:t>través de los sitio web</a:t>
            </a:r>
          </a:p>
          <a:p>
            <a:pPr marL="285750" indent="-285750" algn="l" rtl="0">
              <a:buFont typeface="Wingdings" panose="05000000000000000000" pitchFamily="2" charset="2"/>
              <a:buChar char="ü"/>
            </a:pPr>
            <a:r>
              <a:rPr lang="es-ES" dirty="0" err="1" smtClean="0"/>
              <a:t>Hacer</a:t>
            </a:r>
            <a:r>
              <a:rPr lang="es-ES" dirty="0" smtClean="0"/>
              <a:t> </a:t>
            </a:r>
            <a:r>
              <a:rPr lang="es-ES" dirty="0" err="1" smtClean="0"/>
              <a:t>los</a:t>
            </a:r>
            <a:r>
              <a:rPr lang="es-ES" dirty="0" smtClean="0"/>
              <a:t> web </a:t>
            </a:r>
            <a:r>
              <a:rPr lang="es-ES" dirty="0" err="1" smtClean="0"/>
              <a:t>móvil</a:t>
            </a:r>
            <a:r>
              <a:rPr lang="es-ES" dirty="0" smtClean="0"/>
              <a:t> </a:t>
            </a:r>
            <a:r>
              <a:rPr lang="es-ES" dirty="0" err="1" smtClean="0"/>
              <a:t>sensible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206419" y="1785232"/>
            <a:ext cx="8152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2800" dirty="0" err="1" smtClean="0">
                <a:latin typeface="+mj-lt"/>
              </a:rPr>
              <a:t>Buscar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dirty="0" err="1" smtClean="0">
                <a:latin typeface="+mj-lt"/>
              </a:rPr>
              <a:t>sobre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dirty="0" err="1" smtClean="0">
                <a:latin typeface="+mj-lt"/>
              </a:rPr>
              <a:t>anuncios</a:t>
            </a:r>
            <a:r>
              <a:rPr lang="es-ES" sz="2800" dirty="0" smtClean="0">
                <a:latin typeface="+mj-lt"/>
              </a:rPr>
              <a:t>! </a:t>
            </a:r>
            <a:r>
              <a:rPr lang="es-ES" sz="2800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s-ES" sz="2800" dirty="0" err="1" smtClean="0">
                <a:latin typeface="+mj-lt"/>
                <a:sym typeface="Wingdings" panose="05000000000000000000" pitchFamily="2" charset="2"/>
              </a:rPr>
              <a:t>Mejorar</a:t>
            </a:r>
            <a:r>
              <a:rPr lang="es-ES" sz="2800" dirty="0" smtClean="0">
                <a:latin typeface="+mj-lt"/>
                <a:sym typeface="Wingdings" panose="05000000000000000000" pitchFamily="2" charset="2"/>
              </a:rPr>
              <a:t> SEO</a:t>
            </a:r>
            <a:endParaRPr lang="es-ES" sz="2800" dirty="0">
              <a:latin typeface="+mj-lt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5451850" y="2896158"/>
            <a:ext cx="4701861" cy="62136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es-ES" dirty="0" err="1" smtClean="0">
                <a:latin typeface="+mj-lt"/>
              </a:rPr>
              <a:t>Llevar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ventaja</a:t>
            </a:r>
            <a:r>
              <a:rPr lang="es-ES" dirty="0" smtClean="0">
                <a:latin typeface="+mj-lt"/>
              </a:rPr>
              <a:t> de local </a:t>
            </a:r>
            <a:r>
              <a:rPr lang="es-ES" dirty="0" err="1" smtClean="0">
                <a:latin typeface="+mj-lt"/>
              </a:rPr>
              <a:t>búsquedas</a:t>
            </a:r>
            <a:endParaRPr lang="es-ES" dirty="0">
              <a:latin typeface="+mj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47823" y="3586666"/>
            <a:ext cx="4404574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 rtl="0"/>
            <a:r>
              <a:rPr lang="es-ES" sz="1600" dirty="0" smtClean="0"/>
              <a:t>Hacer </a:t>
            </a:r>
            <a:r>
              <a:rPr lang="es-ES" sz="1600" dirty="0" err="1" smtClean="0"/>
              <a:t>lista</a:t>
            </a:r>
            <a:r>
              <a:rPr lang="es-ES" sz="1600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/>
              <a:t>Crear </a:t>
            </a:r>
            <a:r>
              <a:rPr lang="es-ES" sz="1600" dirty="0" smtClean="0"/>
              <a:t>una </a:t>
            </a:r>
            <a:r>
              <a:rPr lang="es-ES" sz="1600" dirty="0" smtClean="0"/>
              <a:t>cuenta </a:t>
            </a:r>
            <a:r>
              <a:rPr lang="es-ES" sz="1600" dirty="0" smtClean="0"/>
              <a:t>Google </a:t>
            </a:r>
            <a:r>
              <a:rPr lang="es-ES" sz="1600" dirty="0" smtClean="0"/>
              <a:t>Mi Negocio </a:t>
            </a: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/>
              <a:t>Investigar la palabra clave local </a:t>
            </a:r>
            <a:endParaRPr lang="es-ES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/>
              <a:t>Ganar </a:t>
            </a:r>
            <a:r>
              <a:rPr lang="es-ES" sz="1600" dirty="0" smtClean="0"/>
              <a:t>críticas </a:t>
            </a:r>
            <a:r>
              <a:rPr lang="es-ES" sz="1600" dirty="0" smtClean="0"/>
              <a:t>positivas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/>
              <a:t>Generar </a:t>
            </a:r>
            <a:r>
              <a:rPr lang="es-ES" sz="1600" dirty="0" smtClean="0"/>
              <a:t>contenido </a:t>
            </a:r>
            <a:r>
              <a:rPr lang="es-ES" sz="1600" dirty="0" smtClean="0"/>
              <a:t>basado </a:t>
            </a:r>
            <a:r>
              <a:rPr lang="es-ES" sz="1600" dirty="0" smtClean="0"/>
              <a:t>en la </a:t>
            </a:r>
            <a:r>
              <a:rPr lang="es-ES" sz="1600" dirty="0" smtClean="0"/>
              <a:t>ubicación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sz="1600" dirty="0" smtClean="0"/>
              <a:t>Hacer </a:t>
            </a:r>
            <a:r>
              <a:rPr lang="es-ES" sz="1600" dirty="0" smtClean="0"/>
              <a:t>los web móvil sensible</a:t>
            </a:r>
            <a:endParaRPr lang="es-ES" sz="1600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838199" y="879066"/>
            <a:ext cx="980122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 smtClean="0"/>
              <a:t>Tendencias de adquisición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16658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9605" y="4181186"/>
            <a:ext cx="4071704" cy="228015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851" y="3916657"/>
            <a:ext cx="4151378" cy="282979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09092" y="1944710"/>
            <a:ext cx="42371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2000" dirty="0" smtClean="0">
                <a:latin typeface="+mj-lt"/>
              </a:rPr>
              <a:t>Se social</a:t>
            </a:r>
          </a:p>
          <a:p>
            <a:pPr algn="l" rtl="0"/>
            <a:endParaRPr lang="es-ES" sz="2000" dirty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Integrar social comercio 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Alentar y reutilizar usuario generado contenido sobre medios de comunicación social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s-ES" sz="2000" dirty="0" smtClean="0">
                <a:latin typeface="+mj-lt"/>
              </a:rPr>
              <a:t>Crear transmisión en vivo eventos dónde usted Puede mostrar tu productos</a:t>
            </a:r>
            <a:endParaRPr lang="es-ES" sz="2000" dirty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1298" y="1658342"/>
            <a:ext cx="4149568" cy="254468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de adquisición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5544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8425" y="1328738"/>
            <a:ext cx="6511485" cy="2852737"/>
          </a:xfrm>
        </p:spPr>
        <p:txBody>
          <a:bodyPr>
            <a:normAutofit/>
          </a:bodyPr>
          <a:lstStyle/>
          <a:p>
            <a:pPr algn="l" rtl="0"/>
            <a:r>
              <a:rPr lang="es-ES" sz="3600" dirty="0"/>
              <a:t>Tendencias por </a:t>
            </a:r>
            <a:r>
              <a:rPr lang="es-ES" sz="3600" dirty="0" smtClean="0"/>
              <a:t>cliente online</a:t>
            </a:r>
            <a:endParaRPr lang="es-ES" sz="3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873200197"/>
              </p:ext>
            </p:extLst>
          </p:nvPr>
        </p:nvGraphicFramePr>
        <p:xfrm>
          <a:off x="6373051" y="1510949"/>
          <a:ext cx="376063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64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s-ES" dirty="0" smtClean="0">
                <a:latin typeface="+mj-lt"/>
              </a:rPr>
              <a:t>Modelos de negocio </a:t>
            </a:r>
            <a:r>
              <a:rPr lang="es-ES" dirty="0" err="1" smtClean="0">
                <a:latin typeface="+mj-lt"/>
              </a:rPr>
              <a:t>brick</a:t>
            </a:r>
            <a:r>
              <a:rPr lang="es-ES" dirty="0" smtClean="0">
                <a:latin typeface="+mj-lt"/>
              </a:rPr>
              <a:t> y </a:t>
            </a:r>
            <a:r>
              <a:rPr lang="es-ES" dirty="0" err="1" smtClean="0">
                <a:latin typeface="+mj-lt"/>
              </a:rPr>
              <a:t>click</a:t>
            </a:r>
            <a:endParaRPr lang="es-ES" dirty="0" smtClean="0">
              <a:latin typeface="+mj-lt"/>
            </a:endParaRPr>
          </a:p>
          <a:p>
            <a:pPr lvl="1"/>
            <a:r>
              <a:rPr lang="es-ES" dirty="0" err="1" smtClean="0">
                <a:latin typeface="+mj-lt"/>
              </a:rPr>
              <a:t>Tomaventaja</a:t>
            </a:r>
            <a:r>
              <a:rPr lang="es-ES" dirty="0" smtClean="0">
                <a:latin typeface="+mj-lt"/>
              </a:rPr>
              <a:t> del </a:t>
            </a:r>
            <a:r>
              <a:rPr lang="es-ES" dirty="0" smtClean="0">
                <a:latin typeface="+mj-lt"/>
              </a:rPr>
              <a:t>comercio local</a:t>
            </a:r>
            <a:r>
              <a:rPr lang="es-ES" dirty="0">
                <a:latin typeface="+mj-lt"/>
              </a:rPr>
              <a:t>, </a:t>
            </a:r>
            <a:r>
              <a:rPr lang="es-ES" dirty="0">
                <a:latin typeface="+mj-lt"/>
              </a:rPr>
              <a:t>pero supera </a:t>
            </a:r>
            <a:r>
              <a:rPr lang="es-ES" dirty="0" smtClean="0">
                <a:latin typeface="+mj-lt"/>
              </a:rPr>
              <a:t>alguna </a:t>
            </a:r>
            <a:r>
              <a:rPr lang="es-ES" dirty="0">
                <a:latin typeface="+mj-lt"/>
              </a:rPr>
              <a:t>de </a:t>
            </a:r>
            <a:r>
              <a:rPr lang="es-ES" dirty="0" smtClean="0">
                <a:latin typeface="+mj-lt"/>
              </a:rPr>
              <a:t>sus </a:t>
            </a:r>
            <a:r>
              <a:rPr lang="es-ES" dirty="0">
                <a:latin typeface="+mj-lt"/>
              </a:rPr>
              <a:t>limitaciones</a:t>
            </a:r>
          </a:p>
          <a:p>
            <a:pPr lvl="1"/>
            <a:r>
              <a:rPr lang="es-ES" dirty="0">
                <a:latin typeface="+mj-lt"/>
              </a:rPr>
              <a:t>Combinación de </a:t>
            </a:r>
            <a:r>
              <a:rPr lang="es-ES" dirty="0" smtClean="0">
                <a:latin typeface="+mj-lt"/>
              </a:rPr>
              <a:t>experiencia </a:t>
            </a:r>
            <a:r>
              <a:rPr lang="es-ES" dirty="0" smtClean="0">
                <a:latin typeface="+mj-lt"/>
              </a:rPr>
              <a:t>online </a:t>
            </a:r>
            <a:r>
              <a:rPr lang="es-ES" dirty="0">
                <a:latin typeface="+mj-lt"/>
              </a:rPr>
              <a:t>y offline </a:t>
            </a:r>
            <a:endParaRPr lang="es-ES" dirty="0" smtClean="0">
              <a:latin typeface="+mj-lt"/>
            </a:endParaRPr>
          </a:p>
          <a:p>
            <a:pPr lvl="1"/>
            <a:r>
              <a:rPr lang="es-ES" dirty="0" smtClean="0">
                <a:latin typeface="+mj-lt"/>
              </a:rPr>
              <a:t>Una buena </a:t>
            </a:r>
            <a:r>
              <a:rPr lang="es-ES" dirty="0" smtClean="0">
                <a:latin typeface="+mj-lt"/>
              </a:rPr>
              <a:t>implementación </a:t>
            </a:r>
            <a:r>
              <a:rPr lang="es-ES" dirty="0" smtClean="0">
                <a:latin typeface="+mj-lt"/>
              </a:rPr>
              <a:t>de </a:t>
            </a:r>
            <a:r>
              <a:rPr lang="es-ES" dirty="0" err="1" smtClean="0">
                <a:latin typeface="+mj-lt"/>
              </a:rPr>
              <a:t>omnicanal</a:t>
            </a:r>
            <a:r>
              <a:rPr lang="es-ES" dirty="0" smtClean="0">
                <a:latin typeface="+mj-lt"/>
              </a:rPr>
              <a:t> es </a:t>
            </a:r>
            <a:r>
              <a:rPr lang="es-ES" dirty="0" smtClean="0">
                <a:latin typeface="+mj-lt"/>
              </a:rPr>
              <a:t>necesaria</a:t>
            </a:r>
            <a:endParaRPr lang="es-ES" dirty="0" smtClean="0">
              <a:latin typeface="+mj-lt"/>
            </a:endParaRPr>
          </a:p>
          <a:p>
            <a:pPr lvl="1" algn="l" rtl="0"/>
            <a:endParaRPr lang="en-U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0785" y="3737565"/>
            <a:ext cx="6141867" cy="270814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890785" y="6519446"/>
            <a:ext cx="67946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ES" sz="1600" dirty="0"/>
              <a:t>https://entrenamientopersonalmove.es/entrenamiento_personal/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 smtClean="0"/>
              <a:t>Tendencias de activación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0494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s-ES" dirty="0">
                <a:latin typeface="+mj-lt"/>
              </a:rPr>
              <a:t>S</a:t>
            </a:r>
            <a:r>
              <a:rPr lang="es-ES" dirty="0" smtClean="0">
                <a:latin typeface="+mj-lt"/>
              </a:rPr>
              <a:t>itios </a:t>
            </a:r>
            <a:r>
              <a:rPr lang="es-ES" dirty="0" smtClean="0">
                <a:latin typeface="+mj-lt"/>
              </a:rPr>
              <a:t>web</a:t>
            </a:r>
          </a:p>
          <a:p>
            <a:pPr lvl="1" algn="l" rtl="0"/>
            <a:r>
              <a:rPr lang="es-ES" dirty="0" smtClean="0">
                <a:latin typeface="+mj-lt"/>
              </a:rPr>
              <a:t>Más </a:t>
            </a:r>
            <a:r>
              <a:rPr lang="es-ES" dirty="0" err="1" smtClean="0">
                <a:latin typeface="+mj-lt"/>
              </a:rPr>
              <a:t>imagenes</a:t>
            </a:r>
            <a:r>
              <a:rPr lang="es-ES" dirty="0" smtClean="0">
                <a:latin typeface="+mj-lt"/>
              </a:rPr>
              <a:t> </a:t>
            </a:r>
          </a:p>
          <a:p>
            <a:pPr lvl="1" algn="l" rtl="0"/>
            <a:r>
              <a:rPr lang="es-ES" dirty="0" err="1" smtClean="0">
                <a:latin typeface="+mj-lt"/>
              </a:rPr>
              <a:t>Mejor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imagenes</a:t>
            </a:r>
            <a:r>
              <a:rPr lang="es-ES" dirty="0" smtClean="0">
                <a:latin typeface="+mj-lt"/>
              </a:rPr>
              <a:t> (360º)</a:t>
            </a:r>
          </a:p>
          <a:p>
            <a:pPr lvl="1" algn="l" rtl="0"/>
            <a:r>
              <a:rPr lang="es-ES" dirty="0" err="1" smtClean="0">
                <a:latin typeface="+mj-lt"/>
              </a:rPr>
              <a:t>Menos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texto</a:t>
            </a:r>
            <a:r>
              <a:rPr lang="es-ES" dirty="0" smtClean="0">
                <a:latin typeface="+mj-lt"/>
              </a:rPr>
              <a:t>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 Utilizar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atajos</a:t>
            </a:r>
            <a:endParaRPr lang="es-ES" dirty="0" smtClean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" b="-563"/>
          <a:stretch/>
        </p:blipFill>
        <p:spPr>
          <a:xfrm>
            <a:off x="8557020" y="2171342"/>
            <a:ext cx="1958580" cy="424358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r="1888"/>
          <a:stretch/>
        </p:blipFill>
        <p:spPr>
          <a:xfrm>
            <a:off x="5932537" y="2069808"/>
            <a:ext cx="2052364" cy="434512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658010" y="6391316"/>
            <a:ext cx="3368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https://www.stradivarius.com/es/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de activación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442255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91817"/>
          </a:xfrm>
        </p:spPr>
        <p:txBody>
          <a:bodyPr>
            <a:normAutofit/>
          </a:bodyPr>
          <a:lstStyle/>
          <a:p>
            <a:pPr algn="l" rtl="0"/>
            <a:r>
              <a:rPr lang="es-ES" dirty="0" smtClean="0">
                <a:latin typeface="+mj-lt"/>
              </a:rPr>
              <a:t>Lenguaje natural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Cómo hacer tu usuarios hablar?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38" y="2717442"/>
            <a:ext cx="9927331" cy="31287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370943" y="6167838"/>
            <a:ext cx="2498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https://www.shein.com/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de activación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28736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Comercio conversacional</a:t>
            </a:r>
          </a:p>
          <a:p>
            <a:pPr lvl="1"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Virtual  Motorizado por AI, ofertas mejor recomendaciones</a:t>
            </a:r>
          </a:p>
          <a:p>
            <a:pPr lvl="1"/>
            <a:r>
              <a:rPr lang="es-ES" dirty="0" smtClean="0">
                <a:latin typeface="+mj-lt"/>
                <a:sym typeface="Wingdings" panose="05000000000000000000" pitchFamily="2" charset="2"/>
              </a:rPr>
              <a:t>Personal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 Algunos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segmentos de clientes valoran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la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posibilidad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interacutar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con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un ser humano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real</a:t>
            </a:r>
            <a:endParaRPr lang="es-ES" dirty="0" smtClean="0"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57" y="3570239"/>
            <a:ext cx="3729843" cy="28446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0187" y="3323924"/>
            <a:ext cx="2242601" cy="309100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433642" y="6439944"/>
            <a:ext cx="2759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https://www.usehero.com/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de activación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27934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879066"/>
            <a:ext cx="9819249" cy="13255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/>
            <a:r>
              <a:rPr lang="es-ES" dirty="0" err="1"/>
              <a:t>Resumen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199" y="2021983"/>
            <a:ext cx="8615289" cy="3605094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+mj-lt"/>
              </a:rPr>
              <a:t>Tendencias en comportamiento del consumidor </a:t>
            </a:r>
          </a:p>
          <a:p>
            <a:r>
              <a:rPr lang="es-ES" dirty="0" smtClean="0">
                <a:latin typeface="+mj-lt"/>
              </a:rPr>
              <a:t>Tendencias </a:t>
            </a:r>
            <a:r>
              <a:rPr lang="es-ES" dirty="0" smtClean="0">
                <a:latin typeface="+mj-lt"/>
              </a:rPr>
              <a:t>generales digitales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Tendencias digitales por </a:t>
            </a:r>
            <a:r>
              <a:rPr lang="es-ES" dirty="0" smtClean="0">
                <a:latin typeface="+mj-lt"/>
              </a:rPr>
              <a:t>cliente </a:t>
            </a:r>
            <a:r>
              <a:rPr lang="es-ES" dirty="0" smtClean="0">
                <a:latin typeface="+mj-lt"/>
              </a:rPr>
              <a:t>online</a:t>
            </a:r>
            <a:endParaRPr lang="es-ES" dirty="0" smtClean="0">
              <a:latin typeface="+mj-lt"/>
            </a:endParaRPr>
          </a:p>
          <a:p>
            <a:pPr lvl="1" algn="l" rtl="0"/>
            <a:r>
              <a:rPr lang="es-ES" dirty="0" err="1" smtClean="0">
                <a:latin typeface="+mj-lt"/>
              </a:rPr>
              <a:t>Adquisición</a:t>
            </a:r>
            <a:endParaRPr lang="es-ES" dirty="0" smtClean="0">
              <a:latin typeface="+mj-lt"/>
            </a:endParaRPr>
          </a:p>
          <a:p>
            <a:pPr lvl="1" algn="l" rtl="0"/>
            <a:r>
              <a:rPr lang="es-ES" dirty="0" err="1" smtClean="0">
                <a:latin typeface="+mj-lt"/>
              </a:rPr>
              <a:t>Activación</a:t>
            </a:r>
            <a:endParaRPr lang="es-ES" dirty="0" smtClean="0">
              <a:latin typeface="+mj-lt"/>
            </a:endParaRPr>
          </a:p>
          <a:p>
            <a:pPr lvl="1" algn="l" rtl="0"/>
            <a:r>
              <a:rPr lang="es-ES" dirty="0" err="1" smtClean="0">
                <a:latin typeface="+mj-lt"/>
              </a:rPr>
              <a:t>Conversión</a:t>
            </a:r>
            <a:endParaRPr lang="es-ES" dirty="0" smtClean="0">
              <a:latin typeface="+mj-lt"/>
            </a:endParaRPr>
          </a:p>
          <a:p>
            <a:pPr lvl="1" algn="l" rtl="0"/>
            <a:r>
              <a:rPr lang="es-ES" dirty="0" smtClean="0">
                <a:latin typeface="+mj-lt"/>
              </a:rPr>
              <a:t>Retención</a:t>
            </a:r>
          </a:p>
          <a:p>
            <a:r>
              <a:rPr lang="es-ES" dirty="0" smtClean="0">
                <a:latin typeface="+mj-lt"/>
              </a:rPr>
              <a:t>Descripción de la actividad para la s</a:t>
            </a:r>
            <a:r>
              <a:rPr lang="es-ES" dirty="0" smtClean="0">
                <a:latin typeface="+mj-lt"/>
              </a:rPr>
              <a:t>iguiente </a:t>
            </a:r>
            <a:r>
              <a:rPr lang="es-ES" dirty="0" smtClean="0">
                <a:latin typeface="+mj-lt"/>
              </a:rPr>
              <a:t>clase</a:t>
            </a:r>
          </a:p>
          <a:p>
            <a:pPr algn="l" rtl="0"/>
            <a:endParaRPr lang="es-ES" dirty="0" smtClean="0">
              <a:latin typeface="+mj-lt"/>
            </a:endParaRPr>
          </a:p>
          <a:p>
            <a:pPr lvl="1" algn="l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2613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20606"/>
          </a:xfrm>
        </p:spPr>
        <p:txBody>
          <a:bodyPr/>
          <a:lstStyle/>
          <a:p>
            <a:pPr algn="l" rtl="0"/>
            <a:r>
              <a:rPr lang="es-ES" dirty="0" err="1">
                <a:latin typeface="+mj-lt"/>
              </a:rPr>
              <a:t>Aumentado</a:t>
            </a:r>
            <a:r>
              <a:rPr lang="es-ES" dirty="0">
                <a:latin typeface="+mj-lt"/>
              </a:rPr>
              <a:t> </a:t>
            </a:r>
            <a:r>
              <a:rPr lang="es-ES" dirty="0" err="1">
                <a:latin typeface="+mj-lt"/>
              </a:rPr>
              <a:t>Realligy</a:t>
            </a:r>
            <a:r>
              <a:rPr lang="es-ES" dirty="0">
                <a:latin typeface="+mj-lt"/>
              </a:rPr>
              <a:t> (ARKANSAS): </a:t>
            </a:r>
            <a:endParaRPr lang="es-ES" dirty="0" smtClean="0">
              <a:latin typeface="+mj-lt"/>
            </a:endParaRPr>
          </a:p>
          <a:p>
            <a:pPr lvl="1"/>
            <a:r>
              <a:rPr lang="es-ES" dirty="0" smtClean="0">
                <a:latin typeface="+mj-lt"/>
              </a:rPr>
              <a:t>Ofertando una representación </a:t>
            </a:r>
            <a:r>
              <a:rPr lang="es-ES" sz="1400" dirty="0"/>
              <a:t>visual </a:t>
            </a:r>
            <a:r>
              <a:rPr lang="es-ES" dirty="0" smtClean="0">
                <a:latin typeface="+mj-lt"/>
              </a:rPr>
              <a:t>de </a:t>
            </a:r>
            <a:r>
              <a:rPr lang="es-ES" dirty="0" smtClean="0">
                <a:latin typeface="+mj-lt"/>
              </a:rPr>
              <a:t>productos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 Reduce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riesgo percibido </a:t>
            </a:r>
            <a:r>
              <a:rPr lang="es-ES" dirty="0">
                <a:latin typeface="+mj-lt"/>
                <a:sym typeface="Wingdings" panose="05000000000000000000" pitchFamily="2" charset="2"/>
              </a:rPr>
              <a:t>de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fallo</a:t>
            </a:r>
            <a:endParaRPr lang="es-ES" dirty="0">
              <a:latin typeface="+mj-lt"/>
            </a:endParaRPr>
          </a:p>
          <a:p>
            <a:pPr algn="l" rtl="0"/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252" y="2846231"/>
            <a:ext cx="7561130" cy="282121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7283393" y="6193596"/>
            <a:ext cx="434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https://www.sephora.sg/pages/virtual-artist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 err="1"/>
              <a:t>Cliente</a:t>
            </a:r>
            <a:r>
              <a:rPr lang="es-ES" dirty="0"/>
              <a:t> </a:t>
            </a:r>
            <a:r>
              <a:rPr lang="es-ES" dirty="0" err="1"/>
              <a:t>activación</a:t>
            </a:r>
            <a:r>
              <a:rPr lang="es-ES" dirty="0"/>
              <a:t> </a:t>
            </a:r>
            <a:r>
              <a:rPr lang="es-ES" dirty="0" err="1"/>
              <a:t>tendencias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16430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997" y="1523557"/>
            <a:ext cx="2779850" cy="465851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2690" y="3724928"/>
            <a:ext cx="3113036" cy="230238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8049" y="932184"/>
            <a:ext cx="3347677" cy="220704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96000" y="6385466"/>
            <a:ext cx="5658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 smtClean="0"/>
              <a:t>https://gorjana.com/blogs/g-journal/powergemstone-quiz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06679" y="1523557"/>
            <a:ext cx="34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2400" dirty="0" err="1" smtClean="0">
                <a:latin typeface="+mj-lt"/>
              </a:rPr>
              <a:t>Personalización</a:t>
            </a:r>
            <a:r>
              <a:rPr lang="es-ES" sz="2400" dirty="0" smtClean="0">
                <a:latin typeface="+mj-lt"/>
              </a:rPr>
              <a:t> </a:t>
            </a:r>
            <a:endParaRPr lang="es-ES" sz="2400" dirty="0" smtClean="0">
              <a:latin typeface="+mj-lt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  <a:sym typeface="Wingdings" panose="05000000000000000000" pitchFamily="2" charset="2"/>
              </a:rPr>
              <a:t>No </a:t>
            </a:r>
            <a:r>
              <a:rPr lang="es-ES" sz="2400" dirty="0" smtClean="0">
                <a:latin typeface="+mj-lt"/>
                <a:sym typeface="Wingdings" panose="05000000000000000000" pitchFamily="2" charset="2"/>
              </a:rPr>
              <a:t>siempre </a:t>
            </a:r>
            <a:r>
              <a:rPr lang="es-ES" sz="2400" dirty="0" smtClean="0">
                <a:latin typeface="+mj-lt"/>
                <a:sym typeface="Wingdings" panose="05000000000000000000" pitchFamily="2" charset="2"/>
              </a:rPr>
              <a:t>se trata de </a:t>
            </a:r>
            <a:r>
              <a:rPr lang="es-ES" sz="2400" dirty="0">
                <a:latin typeface="+mj-lt"/>
                <a:sym typeface="Wingdings" panose="05000000000000000000" pitchFamily="2" charset="2"/>
              </a:rPr>
              <a:t>tener </a:t>
            </a:r>
            <a:r>
              <a:rPr lang="es-ES" sz="2400" dirty="0" smtClean="0">
                <a:latin typeface="+mj-lt"/>
                <a:sym typeface="Wingdings" panose="05000000000000000000" pitchFamily="2" charset="2"/>
              </a:rPr>
              <a:t>instrumentos</a:t>
            </a:r>
            <a:r>
              <a:rPr lang="es-ES" sz="2400" dirty="0" smtClean="0">
                <a:latin typeface="+mj-lt"/>
                <a:sym typeface="Wingdings" panose="05000000000000000000" pitchFamily="2" charset="2"/>
              </a:rPr>
              <a:t> sofisticados de software</a:t>
            </a:r>
            <a:endParaRPr lang="es-ES" sz="2400" dirty="0">
              <a:latin typeface="+mj-lt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7182847" y="34392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de activación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3889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6679" y="1523557"/>
            <a:ext cx="34827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2400" dirty="0" err="1" smtClean="0">
                <a:latin typeface="+mj-lt"/>
              </a:rPr>
              <a:t>Personalización</a:t>
            </a:r>
            <a:r>
              <a:rPr lang="es-ES" sz="2400" dirty="0" smtClean="0">
                <a:latin typeface="+mj-lt"/>
              </a:rPr>
              <a:t>: </a:t>
            </a:r>
            <a:endParaRPr lang="es-ES" sz="2400" dirty="0">
              <a:latin typeface="+mj-lt"/>
            </a:endParaRPr>
          </a:p>
          <a:p>
            <a:pPr algn="l" rtl="0"/>
            <a:endParaRPr lang="es-ES" sz="24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</a:rPr>
              <a:t>Personalización de producto </a:t>
            </a:r>
            <a:r>
              <a:rPr lang="es-ES" sz="2400" dirty="0">
                <a:latin typeface="+mj-lt"/>
              </a:rPr>
              <a:t>es </a:t>
            </a:r>
            <a:r>
              <a:rPr lang="es-ES" sz="2400" dirty="0" smtClean="0">
                <a:latin typeface="+mj-lt"/>
              </a:rPr>
              <a:t>muy apreciado por algunos consumidores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latin typeface="+mj-lt"/>
              </a:rPr>
              <a:t>Otros </a:t>
            </a:r>
            <a:r>
              <a:rPr lang="es-ES" sz="2400" dirty="0" smtClean="0">
                <a:latin typeface="+mj-lt"/>
              </a:rPr>
              <a:t>preferirán la </a:t>
            </a:r>
            <a:r>
              <a:rPr lang="es-ES" sz="2400" dirty="0" smtClean="0"/>
              <a:t>versión</a:t>
            </a:r>
            <a:r>
              <a:rPr lang="es-ES" sz="2400" dirty="0" smtClean="0">
                <a:latin typeface="+mj-lt"/>
              </a:rPr>
              <a:t> estándar</a:t>
            </a:r>
            <a:endParaRPr lang="es-ES" sz="2400" dirty="0" smtClean="0">
              <a:latin typeface="+mj-lt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059" y="2582574"/>
            <a:ext cx="7785603" cy="348337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660474" y="6398907"/>
            <a:ext cx="6104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https://www.ikea.com/es/es/planner/eket-planner/#89386131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de activación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939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+mj-lt"/>
              </a:rPr>
              <a:t>Página de producto</a:t>
            </a:r>
            <a:r>
              <a:rPr lang="es-ES" dirty="0">
                <a:latin typeface="+mj-lt"/>
              </a:rPr>
              <a:t>: </a:t>
            </a:r>
            <a:r>
              <a:rPr lang="es-ES" dirty="0" smtClean="0">
                <a:latin typeface="+mj-lt"/>
              </a:rPr>
              <a:t>Alineación con </a:t>
            </a:r>
            <a:r>
              <a:rPr lang="es-ES" dirty="0" smtClean="0">
                <a:latin typeface="+mj-lt"/>
              </a:rPr>
              <a:t>valor adicional de empresa</a:t>
            </a:r>
            <a:endParaRPr lang="es-ES" dirty="0" smtClean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96" y="2564675"/>
            <a:ext cx="6765836" cy="34524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650" y="2396535"/>
            <a:ext cx="5294854" cy="40419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573450" y="6421984"/>
            <a:ext cx="5347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https://xiroeco.com/producto/ecojeans-slim-fit-mujer/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de activación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6563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98450" y="1662113"/>
            <a:ext cx="6216064" cy="2852737"/>
          </a:xfrm>
        </p:spPr>
        <p:txBody>
          <a:bodyPr>
            <a:normAutofit/>
          </a:bodyPr>
          <a:lstStyle/>
          <a:p>
            <a:pPr algn="l" rtl="0"/>
            <a:r>
              <a:rPr lang="es-ES" sz="3600" dirty="0"/>
              <a:t>Tendencias por cliente </a:t>
            </a:r>
            <a:r>
              <a:rPr lang="es-ES" sz="3600" dirty="0" smtClean="0"/>
              <a:t>online</a:t>
            </a:r>
            <a:endParaRPr lang="es-ES" sz="36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193522233"/>
              </p:ext>
            </p:extLst>
          </p:nvPr>
        </p:nvGraphicFramePr>
        <p:xfrm>
          <a:off x="6228393" y="1820571"/>
          <a:ext cx="376063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26049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5588358" cy="4351338"/>
          </a:xfrm>
        </p:spPr>
        <p:txBody>
          <a:bodyPr>
            <a:normAutofit/>
          </a:bodyPr>
          <a:lstStyle/>
          <a:p>
            <a:pPr algn="l" rtl="0"/>
            <a:r>
              <a:rPr lang="es-ES" dirty="0" err="1" smtClean="0">
                <a:latin typeface="+mj-lt"/>
              </a:rPr>
              <a:t>Dinámica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precios</a:t>
            </a:r>
            <a:endParaRPr lang="es-ES" dirty="0" smtClean="0">
              <a:latin typeface="+mj-lt"/>
            </a:endParaRPr>
          </a:p>
          <a:p>
            <a:pPr lvl="1" algn="l" rtl="0"/>
            <a:r>
              <a:rPr lang="es-ES" dirty="0" smtClean="0">
                <a:latin typeface="+mj-lt"/>
              </a:rPr>
              <a:t>Adaptación del precio basado </a:t>
            </a:r>
            <a:r>
              <a:rPr lang="es-ES" dirty="0" smtClean="0">
                <a:latin typeface="+mj-lt"/>
              </a:rPr>
              <a:t>sobre diferente factores </a:t>
            </a:r>
          </a:p>
          <a:p>
            <a:pPr lvl="2" algn="l" rtl="0"/>
            <a:r>
              <a:rPr lang="es-ES" dirty="0" err="1" smtClean="0">
                <a:latin typeface="+mj-lt"/>
              </a:rPr>
              <a:t>Competencia</a:t>
            </a:r>
            <a:endParaRPr lang="es-ES" dirty="0" smtClean="0">
              <a:latin typeface="+mj-lt"/>
            </a:endParaRPr>
          </a:p>
          <a:p>
            <a:pPr lvl="2" algn="l" rtl="0"/>
            <a:r>
              <a:rPr lang="es-ES" dirty="0" smtClean="0">
                <a:latin typeface="+mj-lt"/>
              </a:rPr>
              <a:t>Fecha</a:t>
            </a:r>
          </a:p>
          <a:p>
            <a:pPr lvl="2" algn="l" rtl="0"/>
            <a:r>
              <a:rPr lang="es-ES" dirty="0" smtClean="0">
                <a:latin typeface="+mj-lt"/>
              </a:rPr>
              <a:t>Cliente, etc</a:t>
            </a:r>
            <a:r>
              <a:rPr lang="es-ES" dirty="0" smtClean="0">
                <a:latin typeface="+mj-lt"/>
              </a:rPr>
              <a:t>.</a:t>
            </a:r>
            <a:endParaRPr lang="es-ES" dirty="0">
              <a:latin typeface="+mj-lt"/>
            </a:endParaRPr>
          </a:p>
          <a:p>
            <a:pPr lvl="1" algn="l" rtl="0"/>
            <a:r>
              <a:rPr lang="es-ES" dirty="0" smtClean="0">
                <a:latin typeface="+mj-lt"/>
              </a:rPr>
              <a:t>El objetivo </a:t>
            </a:r>
            <a:r>
              <a:rPr lang="es-ES" dirty="0" smtClean="0">
                <a:latin typeface="+mj-lt"/>
              </a:rPr>
              <a:t>es </a:t>
            </a:r>
            <a:r>
              <a:rPr lang="es-ES" dirty="0" smtClean="0">
                <a:latin typeface="+mj-lt"/>
              </a:rPr>
              <a:t>ofertar </a:t>
            </a:r>
            <a:r>
              <a:rPr lang="es-ES" dirty="0" smtClean="0">
                <a:latin typeface="+mj-lt"/>
              </a:rPr>
              <a:t>los </a:t>
            </a:r>
            <a:r>
              <a:rPr lang="es-ES" dirty="0" smtClean="0">
                <a:latin typeface="+mj-lt"/>
              </a:rPr>
              <a:t>precios más adecuados  para </a:t>
            </a:r>
            <a:r>
              <a:rPr lang="es-ES" dirty="0" smtClean="0">
                <a:latin typeface="+mj-lt"/>
              </a:rPr>
              <a:t>cada cliente a cada momento</a:t>
            </a:r>
          </a:p>
          <a:p>
            <a:pPr lvl="1" algn="l" rtl="0"/>
            <a:endParaRPr lang="es-ES" dirty="0" smtClean="0">
              <a:latin typeface="+mj-lt"/>
            </a:endParaRPr>
          </a:p>
          <a:p>
            <a:pPr lvl="1" algn="l" rtl="0"/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008" y="2452688"/>
            <a:ext cx="5295900" cy="372427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993184" y="6176963"/>
            <a:ext cx="31511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https://www.minderest.com/es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 smtClean="0"/>
              <a:t>Tendencias de conversión de cliente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538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7592" y="1851383"/>
            <a:ext cx="4493654" cy="4351338"/>
          </a:xfrm>
        </p:spPr>
        <p:txBody>
          <a:bodyPr>
            <a:normAutofit/>
          </a:bodyPr>
          <a:lstStyle/>
          <a:p>
            <a:pPr algn="l" rtl="0"/>
            <a:r>
              <a:rPr lang="es-ES" dirty="0" err="1" smtClean="0">
                <a:latin typeface="+mj-lt"/>
              </a:rPr>
              <a:t>Variedad</a:t>
            </a:r>
            <a:r>
              <a:rPr lang="es-ES" dirty="0" smtClean="0">
                <a:latin typeface="+mj-lt"/>
              </a:rPr>
              <a:t> de </a:t>
            </a:r>
            <a:r>
              <a:rPr lang="es-ES" dirty="0" err="1" smtClean="0">
                <a:latin typeface="+mj-lt"/>
              </a:rPr>
              <a:t>puntos</a:t>
            </a:r>
            <a:r>
              <a:rPr lang="es-ES" dirty="0" smtClean="0">
                <a:latin typeface="+mj-lt"/>
              </a:rPr>
              <a:t> de venta</a:t>
            </a:r>
          </a:p>
          <a:p>
            <a:pPr lvl="1" algn="l" rtl="0"/>
            <a:r>
              <a:rPr lang="es-ES" dirty="0" smtClean="0">
                <a:latin typeface="+mj-lt"/>
              </a:rPr>
              <a:t>Asegurar de ofertar sin problemas online y offline</a:t>
            </a:r>
            <a:endParaRPr lang="es-ES" dirty="0" smtClean="0">
              <a:latin typeface="+mj-lt"/>
            </a:endParaRPr>
          </a:p>
          <a:p>
            <a:pPr lvl="1" algn="l" rtl="0"/>
            <a:r>
              <a:rPr lang="es-ES" dirty="0" smtClean="0">
                <a:latin typeface="+mj-lt"/>
              </a:rPr>
              <a:t>Ser consciente de </a:t>
            </a:r>
            <a:r>
              <a:rPr lang="es-ES" dirty="0" smtClean="0">
                <a:latin typeface="+mj-lt"/>
              </a:rPr>
              <a:t>integrar </a:t>
            </a:r>
            <a:r>
              <a:rPr lang="es-ES" dirty="0" smtClean="0">
                <a:latin typeface="+mj-lt"/>
              </a:rPr>
              <a:t>todos </a:t>
            </a:r>
            <a:r>
              <a:rPr lang="es-ES" dirty="0" smtClean="0">
                <a:latin typeface="+mj-lt"/>
              </a:rPr>
              <a:t>los</a:t>
            </a:r>
            <a:r>
              <a:rPr lang="es-ES" dirty="0" smtClean="0">
                <a:latin typeface="+mj-lt"/>
              </a:rPr>
              <a:t> </a:t>
            </a:r>
            <a:r>
              <a:rPr lang="es-ES" dirty="0" smtClean="0">
                <a:latin typeface="+mj-lt"/>
              </a:rPr>
              <a:t>puntos de venta (es decir, sitio web, medios de comunicación social, mercados)</a:t>
            </a:r>
          </a:p>
          <a:p>
            <a:pPr lvl="1" algn="l" rtl="0"/>
            <a:endParaRPr lang="es-ES" dirty="0" smtClean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40046742"/>
              </p:ext>
            </p:extLst>
          </p:nvPr>
        </p:nvGraphicFramePr>
        <p:xfrm>
          <a:off x="4971245" y="2073500"/>
          <a:ext cx="6825803" cy="4103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de conversión de cliente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3713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1424" y="2149182"/>
            <a:ext cx="5168705" cy="4351338"/>
          </a:xfrm>
        </p:spPr>
        <p:txBody>
          <a:bodyPr>
            <a:normAutofit/>
          </a:bodyPr>
          <a:lstStyle/>
          <a:p>
            <a:pPr algn="l" rtl="0"/>
            <a:r>
              <a:rPr lang="es-ES" dirty="0" smtClean="0">
                <a:latin typeface="+mj-lt"/>
              </a:rPr>
              <a:t>Métodos de pago</a:t>
            </a:r>
            <a:endParaRPr lang="es-ES" dirty="0" smtClean="0">
              <a:latin typeface="+mj-lt"/>
            </a:endParaRPr>
          </a:p>
          <a:p>
            <a:pPr lvl="1" algn="l" rtl="0"/>
            <a:r>
              <a:rPr lang="es-ES" dirty="0" smtClean="0">
                <a:latin typeface="+mj-lt"/>
              </a:rPr>
              <a:t>La mayoría clientes </a:t>
            </a:r>
            <a:r>
              <a:rPr lang="es-ES" dirty="0" smtClean="0">
                <a:latin typeface="+mj-lt"/>
              </a:rPr>
              <a:t>usan carteras virtuales </a:t>
            </a:r>
            <a:r>
              <a:rPr lang="es-ES" dirty="0" smtClean="0">
                <a:latin typeface="+mj-lt"/>
              </a:rPr>
              <a:t>o crédito tarjetas</a:t>
            </a:r>
          </a:p>
          <a:p>
            <a:pPr lvl="1" algn="l" rtl="0"/>
            <a:r>
              <a:rPr lang="es-ES" dirty="0" smtClean="0">
                <a:latin typeface="+mj-lt"/>
              </a:rPr>
              <a:t>Nuevo </a:t>
            </a:r>
            <a:r>
              <a:rPr lang="es-ES" dirty="0" err="1" smtClean="0">
                <a:latin typeface="+mj-lt"/>
              </a:rPr>
              <a:t>métodos</a:t>
            </a:r>
            <a:r>
              <a:rPr lang="es-ES" dirty="0" smtClean="0">
                <a:latin typeface="+mj-lt"/>
              </a:rPr>
              <a:t> </a:t>
            </a:r>
          </a:p>
          <a:p>
            <a:pPr lvl="2" algn="l" rtl="0"/>
            <a:r>
              <a:rPr lang="es-ES" dirty="0" smtClean="0">
                <a:latin typeface="+mj-lt"/>
              </a:rPr>
              <a:t>Pagos </a:t>
            </a:r>
            <a:r>
              <a:rPr lang="es-ES" dirty="0" smtClean="0">
                <a:latin typeface="+mj-lt"/>
              </a:rPr>
              <a:t>basados en el m</a:t>
            </a:r>
            <a:r>
              <a:rPr lang="es-ES" dirty="0" smtClean="0">
                <a:latin typeface="+mj-lt"/>
              </a:rPr>
              <a:t>óvil </a:t>
            </a:r>
            <a:endParaRPr lang="es-ES" dirty="0" smtClean="0">
              <a:latin typeface="+mj-lt"/>
            </a:endParaRPr>
          </a:p>
          <a:p>
            <a:pPr lvl="2" algn="l" rtl="0"/>
            <a:r>
              <a:rPr lang="es-ES" dirty="0" err="1" smtClean="0">
                <a:latin typeface="+mj-lt"/>
              </a:rPr>
              <a:t>Criptomoneda</a:t>
            </a:r>
            <a:endParaRPr lang="es-ES" dirty="0" smtClean="0">
              <a:latin typeface="+mj-lt"/>
            </a:endParaRPr>
          </a:p>
          <a:p>
            <a:pPr lvl="2" algn="l" rtl="0"/>
            <a:r>
              <a:rPr lang="es-ES" dirty="0" err="1" smtClean="0">
                <a:latin typeface="+mj-lt"/>
              </a:rPr>
              <a:t>Comprar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ahora</a:t>
            </a:r>
            <a:r>
              <a:rPr lang="es-ES" dirty="0" smtClean="0">
                <a:latin typeface="+mj-lt"/>
              </a:rPr>
              <a:t>, </a:t>
            </a:r>
            <a:r>
              <a:rPr lang="es-ES" dirty="0" err="1" smtClean="0">
                <a:latin typeface="+mj-lt"/>
              </a:rPr>
              <a:t>pagar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último</a:t>
            </a:r>
            <a:endParaRPr lang="es-ES" dirty="0" smtClean="0">
              <a:latin typeface="+mj-lt"/>
            </a:endParaRPr>
          </a:p>
          <a:p>
            <a:pPr lvl="1" algn="l" rtl="0"/>
            <a:endParaRPr lang="es-ES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999" y="2008505"/>
            <a:ext cx="6496392" cy="245095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342" y="4553769"/>
            <a:ext cx="5121007" cy="18102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1094" y="4324851"/>
            <a:ext cx="4774297" cy="2000938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3681046" y="6506576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s-ES" dirty="0"/>
              <a:t>https://www.decathlon.es/es/landing/formas-pago/_/Ra-formas-pago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de conversión de cliente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6065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dirty="0" smtClean="0">
                <a:latin typeface="+mj-lt"/>
              </a:rPr>
              <a:t>El transporte </a:t>
            </a:r>
            <a:r>
              <a:rPr lang="es-ES" dirty="0" smtClean="0">
                <a:latin typeface="+mj-lt"/>
              </a:rPr>
              <a:t>es uno de los mayor retos por </a:t>
            </a:r>
            <a:r>
              <a:rPr lang="es-ES" dirty="0" smtClean="0">
                <a:latin typeface="+mj-lt"/>
              </a:rPr>
              <a:t>el e-</a:t>
            </a:r>
            <a:r>
              <a:rPr lang="es-ES" dirty="0" err="1" smtClean="0">
                <a:latin typeface="+mj-lt"/>
              </a:rPr>
              <a:t>commerce</a:t>
            </a:r>
            <a:endParaRPr lang="es-ES" dirty="0" smtClean="0">
              <a:latin typeface="+mj-lt"/>
            </a:endParaRPr>
          </a:p>
          <a:p>
            <a:pPr lvl="1"/>
            <a:r>
              <a:rPr lang="es-ES" dirty="0" smtClean="0">
                <a:latin typeface="+mj-lt"/>
              </a:rPr>
              <a:t>Envío Gratis </a:t>
            </a:r>
            <a:r>
              <a:rPr lang="es-ES" dirty="0" smtClean="0">
                <a:latin typeface="+mj-lt"/>
              </a:rPr>
              <a:t>es preferido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 Consumidores están dispuesto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a hacer pedidos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más grande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si el envío es gratis</a:t>
            </a:r>
            <a:endParaRPr lang="es-ES" dirty="0" smtClean="0">
              <a:latin typeface="+mj-lt"/>
              <a:sym typeface="Wingdings" panose="05000000000000000000" pitchFamily="2" charset="2"/>
            </a:endParaRPr>
          </a:p>
          <a:p>
            <a:pPr lvl="1"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Tiempos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de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entrega más cortos </a:t>
            </a:r>
            <a:endParaRPr lang="es-ES" dirty="0" smtClean="0">
              <a:latin typeface="+mj-lt"/>
              <a:sym typeface="Wingdings" panose="05000000000000000000" pitchFamily="2" charset="2"/>
            </a:endParaRPr>
          </a:p>
          <a:p>
            <a:pPr lvl="1"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Devoluciones gratis</a:t>
            </a:r>
            <a:endParaRPr lang="es-ES" dirty="0">
              <a:latin typeface="+mj-lt"/>
              <a:sym typeface="Wingdings" panose="05000000000000000000" pitchFamily="2" charset="2"/>
            </a:endParaRPr>
          </a:p>
          <a:p>
            <a:pPr lvl="1"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Envío sostenible</a:t>
            </a:r>
          </a:p>
          <a:p>
            <a:pPr lvl="2"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Reutilizable</a:t>
            </a:r>
          </a:p>
          <a:p>
            <a:pPr lvl="2"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Reciclado </a:t>
            </a:r>
          </a:p>
          <a:p>
            <a:pPr lvl="2"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Biodegradable </a:t>
            </a:r>
          </a:p>
          <a:p>
            <a:pPr lvl="2"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V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ehículos eficientes</a:t>
            </a:r>
            <a:endParaRPr lang="es-ES" dirty="0" smtClean="0">
              <a:latin typeface="+mj-lt"/>
              <a:sym typeface="Wingdings" panose="05000000000000000000" pitchFamily="2" charset="2"/>
            </a:endParaRPr>
          </a:p>
          <a:p>
            <a:pPr lvl="2" algn="l" rtl="0"/>
            <a:endParaRPr lang="es-ES" dirty="0" smtClean="0"/>
          </a:p>
          <a:p>
            <a:pPr lvl="1" algn="l" rtl="0"/>
            <a:endParaRPr lang="es-ES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228" y="3783142"/>
            <a:ext cx="5978768" cy="228721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9182630" y="6311900"/>
            <a:ext cx="2624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https://www.repack.com/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de conversión de cliente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1423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831850" y="1709738"/>
            <a:ext cx="5372002" cy="2852737"/>
          </a:xfrm>
        </p:spPr>
        <p:txBody>
          <a:bodyPr>
            <a:normAutofit/>
          </a:bodyPr>
          <a:lstStyle/>
          <a:p>
            <a:pPr algn="l" rtl="0"/>
            <a:r>
              <a:rPr lang="es-ES" sz="3600" dirty="0"/>
              <a:t>Tendencias por cliente </a:t>
            </a:r>
            <a:r>
              <a:rPr lang="es-ES" sz="3600" dirty="0" err="1" smtClean="0"/>
              <a:t>omnline</a:t>
            </a:r>
            <a:endParaRPr lang="es-ES" sz="36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21216712"/>
              </p:ext>
            </p:extLst>
          </p:nvPr>
        </p:nvGraphicFramePr>
        <p:xfrm>
          <a:off x="6228393" y="1820571"/>
          <a:ext cx="3760632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69753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Tendencias en </a:t>
            </a:r>
            <a:r>
              <a:rPr lang="es-ES" sz="3600" dirty="0" smtClean="0"/>
              <a:t>comportamiento del</a:t>
            </a:r>
            <a:r>
              <a:rPr lang="es-ES" sz="3600" dirty="0"/>
              <a:t/>
            </a:r>
            <a:br>
              <a:rPr lang="es-ES" sz="3600" dirty="0"/>
            </a:br>
            <a:r>
              <a:rPr lang="es-ES" sz="3600" dirty="0"/>
              <a:t>consumidor</a:t>
            </a:r>
            <a:endParaRPr lang="es-ES" sz="36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s-E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¿Cómo </a:t>
            </a:r>
            <a:r>
              <a:rPr lang="es-E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están </a:t>
            </a:r>
            <a:r>
              <a:rPr lang="es-ES" sz="36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cambiando los consumidores</a:t>
            </a:r>
            <a:r>
              <a:rPr lang="es-E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?</a:t>
            </a:r>
            <a:endParaRPr lang="es-ES" sz="36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7472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dirty="0" smtClean="0">
                <a:latin typeface="+mj-lt"/>
              </a:rPr>
              <a:t>Convirtiéndose más importante que </a:t>
            </a:r>
            <a:r>
              <a:rPr lang="es-ES" dirty="0" smtClean="0">
                <a:latin typeface="+mj-lt"/>
              </a:rPr>
              <a:t>nunca debido a la </a:t>
            </a:r>
            <a:r>
              <a:rPr lang="es-ES" dirty="0" smtClean="0">
                <a:latin typeface="+mj-lt"/>
              </a:rPr>
              <a:t>creciente adquisición costos</a:t>
            </a:r>
          </a:p>
          <a:p>
            <a:pPr algn="l" rtl="0"/>
            <a:r>
              <a:rPr lang="es-ES" dirty="0" smtClean="0">
                <a:latin typeface="+mj-lt"/>
              </a:rPr>
              <a:t>No todos </a:t>
            </a:r>
            <a:r>
              <a:rPr lang="es-ES" dirty="0" smtClean="0">
                <a:latin typeface="+mj-lt"/>
              </a:rPr>
              <a:t>clientes son buenos </a:t>
            </a:r>
            <a:r>
              <a:rPr lang="es-ES" dirty="0" smtClean="0">
                <a:latin typeface="+mj-lt"/>
              </a:rPr>
              <a:t>clientes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 Identificar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los más valiosos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y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formas de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conversión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s</a:t>
            </a:r>
            <a:endParaRPr lang="es-ES" dirty="0" smtClean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129565" y="4108360"/>
            <a:ext cx="4559121" cy="22467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+mj-lt"/>
                <a:cs typeface="Arial" panose="020B0604020202020204" pitchFamily="34" charset="0"/>
              </a:rPr>
              <a:t>Usar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instrumentos analíticos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para descubrir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aquellos que:</a:t>
            </a:r>
            <a:endParaRPr lang="es-ES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algn="l" rtl="0">
              <a:buFont typeface="Wingdings 2" panose="05020102010507070707" pitchFamily="18" charset="2"/>
              <a:buChar char="P"/>
            </a:pPr>
            <a:r>
              <a:rPr lang="es-ES" sz="2000" dirty="0" err="1" smtClean="0">
                <a:latin typeface="+mj-lt"/>
                <a:cs typeface="Arial" panose="020B0604020202020204" pitchFamily="34" charset="0"/>
              </a:rPr>
              <a:t>Convertir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 en </a:t>
            </a:r>
            <a:r>
              <a:rPr lang="es-ES" sz="2000" dirty="0" err="1" smtClean="0">
                <a:latin typeface="+mj-lt"/>
                <a:cs typeface="Arial" panose="020B0604020202020204" pitchFamily="34" charset="0"/>
              </a:rPr>
              <a:t>menos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 tiempo</a:t>
            </a:r>
          </a:p>
          <a:p>
            <a:pPr marL="342900" indent="-342900" algn="l" rtl="0">
              <a:buFont typeface="Wingdings 2" panose="05020102010507070707" pitchFamily="18" charset="2"/>
              <a:buChar char="P"/>
            </a:pPr>
            <a:r>
              <a:rPr lang="es-ES" sz="2000" dirty="0" smtClean="0">
                <a:latin typeface="+mj-lt"/>
                <a:cs typeface="Arial" panose="020B0604020202020204" pitchFamily="34" charset="0"/>
              </a:rPr>
              <a:t>Compran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mas veces</a:t>
            </a:r>
          </a:p>
          <a:p>
            <a:pPr marL="342900" indent="-342900" algn="l" rtl="0">
              <a:buFont typeface="Wingdings 2" panose="05020102010507070707" pitchFamily="18" charset="2"/>
              <a:buChar char="P"/>
            </a:pPr>
            <a:r>
              <a:rPr lang="es-ES" sz="2000" dirty="0" smtClean="0">
                <a:latin typeface="+mj-lt"/>
                <a:cs typeface="Arial" panose="020B0604020202020204" pitchFamily="34" charset="0"/>
              </a:rPr>
              <a:t>Muestran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más alto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frecuencia</a:t>
            </a:r>
            <a:endParaRPr lang="es-ES" sz="2000" dirty="0" smtClean="0">
              <a:latin typeface="+mj-lt"/>
              <a:cs typeface="Arial" panose="020B0604020202020204" pitchFamily="34" charset="0"/>
            </a:endParaRPr>
          </a:p>
          <a:p>
            <a:pPr marL="342900" indent="-342900" algn="l" rtl="0">
              <a:buFont typeface="Wingdings 2" panose="05020102010507070707" pitchFamily="18" charset="2"/>
              <a:buChar char="P"/>
            </a:pPr>
            <a:r>
              <a:rPr lang="es-ES" sz="2000" dirty="0" smtClean="0">
                <a:latin typeface="+mj-lt"/>
                <a:cs typeface="Arial" panose="020B0604020202020204" pitchFamily="34" charset="0"/>
              </a:rPr>
              <a:t>Gastan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más dinero</a:t>
            </a:r>
          </a:p>
          <a:p>
            <a:pPr marL="342900" indent="-342900" algn="l" rtl="0">
              <a:buFont typeface="Wingdings 2" panose="05020102010507070707" pitchFamily="18" charset="2"/>
              <a:buChar char="P"/>
            </a:pPr>
            <a:r>
              <a:rPr lang="es-ES" sz="2000" dirty="0" smtClean="0">
                <a:latin typeface="+mj-lt"/>
                <a:cs typeface="Arial" panose="020B0604020202020204" pitchFamily="34" charset="0"/>
              </a:rPr>
              <a:t>Están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hablando bien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sobre </a:t>
            </a:r>
            <a:r>
              <a:rPr lang="es-ES" sz="2000" dirty="0" smtClean="0">
                <a:latin typeface="+mj-lt"/>
                <a:cs typeface="Arial" panose="020B0604020202020204" pitchFamily="34" charset="0"/>
              </a:rPr>
              <a:t>usted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 smtClean="0"/>
              <a:t>Retención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63137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2084" y="1904684"/>
            <a:ext cx="8596668" cy="3880773"/>
          </a:xfrm>
        </p:spPr>
        <p:txBody>
          <a:bodyPr/>
          <a:lstStyle/>
          <a:p>
            <a:pPr algn="l" rtl="0"/>
            <a:r>
              <a:rPr lang="es-ES" dirty="0" err="1" smtClean="0">
                <a:latin typeface="+mj-lt"/>
              </a:rPr>
              <a:t>Oferta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subscripción</a:t>
            </a:r>
            <a:r>
              <a:rPr lang="es-ES" dirty="0" smtClean="0">
                <a:latin typeface="+mj-lt"/>
              </a:rPr>
              <a:t> </a:t>
            </a:r>
          </a:p>
          <a:p>
            <a:pPr lvl="1"/>
            <a:r>
              <a:rPr lang="es-ES" dirty="0" smtClean="0">
                <a:latin typeface="+mj-lt"/>
              </a:rPr>
              <a:t>Reabastecimiento: Para productos con </a:t>
            </a:r>
            <a:r>
              <a:rPr lang="es-ES" dirty="0" smtClean="0">
                <a:latin typeface="+mj-lt"/>
              </a:rPr>
              <a:t>una </a:t>
            </a:r>
            <a:r>
              <a:rPr lang="es-ES" dirty="0" smtClean="0">
                <a:latin typeface="+mj-lt"/>
              </a:rPr>
              <a:t>demanda </a:t>
            </a:r>
            <a:r>
              <a:rPr lang="es-ES" dirty="0" smtClean="0">
                <a:latin typeface="+mj-lt"/>
              </a:rPr>
              <a:t>habitual </a:t>
            </a:r>
          </a:p>
          <a:p>
            <a:pPr lvl="1"/>
            <a:r>
              <a:rPr lang="es-ES" dirty="0" smtClean="0">
                <a:latin typeface="+mj-lt"/>
              </a:rPr>
              <a:t>Curación</a:t>
            </a:r>
            <a:r>
              <a:rPr lang="es-ES" dirty="0" smtClean="0">
                <a:latin typeface="+mj-lt"/>
              </a:rPr>
              <a:t>: selección de productos ese mayo ser interesante por tu cliente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752" y="3129637"/>
            <a:ext cx="4615476" cy="39279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463" y="3531720"/>
            <a:ext cx="5771537" cy="2432941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660971" y="6247961"/>
            <a:ext cx="263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https://tampontribe.com/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955772" y="6176963"/>
            <a:ext cx="216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https://earthlove.co/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Retención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1821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Usar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programas de fidelización o elementos de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gamificación</a:t>
            </a:r>
            <a:endParaRPr lang="es-ES" dirty="0" smtClean="0">
              <a:latin typeface="+mj-lt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418" y="2472299"/>
            <a:ext cx="9667875" cy="360045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945473" y="6239775"/>
            <a:ext cx="2570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https://en.duolingo.com/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 err="1"/>
              <a:t>Cliente</a:t>
            </a:r>
            <a:r>
              <a:rPr lang="es-ES" dirty="0"/>
              <a:t> </a:t>
            </a:r>
            <a:r>
              <a:rPr lang="es-ES" dirty="0" err="1"/>
              <a:t>retencion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9110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>
                <a:latin typeface="+mj-lt"/>
              </a:rPr>
              <a:t>Ampliación </a:t>
            </a:r>
            <a:r>
              <a:rPr lang="es-ES" smtClean="0">
                <a:latin typeface="+mj-lt"/>
              </a:rPr>
              <a:t>ciclos </a:t>
            </a:r>
            <a:r>
              <a:rPr lang="es-ES" dirty="0" smtClean="0">
                <a:latin typeface="+mj-lt"/>
              </a:rPr>
              <a:t>de </a:t>
            </a:r>
            <a:r>
              <a:rPr lang="es-ES" dirty="0" smtClean="0">
                <a:latin typeface="+mj-lt"/>
              </a:rPr>
              <a:t>vida del producto</a:t>
            </a:r>
          </a:p>
          <a:p>
            <a:r>
              <a:rPr lang="es-ES" dirty="0" smtClean="0">
                <a:latin typeface="+mj-lt"/>
              </a:rPr>
              <a:t>Permitiendo </a:t>
            </a:r>
            <a:r>
              <a:rPr lang="es-ES" dirty="0" smtClean="0">
                <a:latin typeface="+mj-lt"/>
              </a:rPr>
              <a:t>reparar</a:t>
            </a:r>
          </a:p>
          <a:p>
            <a:pPr lvl="1" algn="l" rtl="0"/>
            <a:r>
              <a:rPr lang="es-ES" dirty="0" err="1" smtClean="0">
                <a:latin typeface="+mj-lt"/>
              </a:rPr>
              <a:t>Venta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partes</a:t>
            </a:r>
            <a:r>
              <a:rPr lang="es-ES" dirty="0" smtClean="0">
                <a:latin typeface="+mj-lt"/>
              </a:rPr>
              <a:t> y </a:t>
            </a:r>
            <a:r>
              <a:rPr lang="es-ES" dirty="0" err="1" smtClean="0">
                <a:latin typeface="+mj-lt"/>
              </a:rPr>
              <a:t>reparar</a:t>
            </a:r>
            <a:r>
              <a:rPr lang="es-ES" dirty="0" smtClean="0">
                <a:latin typeface="+mj-lt"/>
              </a:rPr>
              <a:t> kits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40" y="3029101"/>
            <a:ext cx="6664715" cy="339534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477426" y="6424441"/>
            <a:ext cx="4377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s-ES" dirty="0"/>
              <a:t>https://www.wiggle.co.uk/bike-maintenance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Retención de clientes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1169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3117" y="2078844"/>
            <a:ext cx="10515600" cy="4351338"/>
          </a:xfrm>
        </p:spPr>
        <p:txBody>
          <a:bodyPr/>
          <a:lstStyle/>
          <a:p>
            <a:pPr algn="l" rtl="0"/>
            <a:r>
              <a:rPr lang="es-ES" dirty="0" smtClean="0">
                <a:latin typeface="+mj-lt"/>
              </a:rPr>
              <a:t>En pareja </a:t>
            </a:r>
            <a:r>
              <a:rPr lang="es-ES" dirty="0" smtClean="0">
                <a:latin typeface="+mj-lt"/>
              </a:rPr>
              <a:t>con tu </a:t>
            </a:r>
            <a:r>
              <a:rPr lang="es-ES" dirty="0" smtClean="0">
                <a:latin typeface="+mj-lt"/>
              </a:rPr>
              <a:t>equipo, </a:t>
            </a:r>
            <a:r>
              <a:rPr lang="es-ES" dirty="0" smtClean="0">
                <a:latin typeface="+mj-lt"/>
              </a:rPr>
              <a:t>discutir cómo podría </a:t>
            </a:r>
            <a:r>
              <a:rPr lang="es-ES" dirty="0" smtClean="0">
                <a:latin typeface="+mj-lt"/>
              </a:rPr>
              <a:t>implementar </a:t>
            </a:r>
            <a:r>
              <a:rPr lang="es-ES" dirty="0" smtClean="0">
                <a:latin typeface="+mj-lt"/>
              </a:rPr>
              <a:t>algunos </a:t>
            </a:r>
            <a:r>
              <a:rPr lang="es-ES" dirty="0" smtClean="0">
                <a:latin typeface="+mj-lt"/>
              </a:rPr>
              <a:t>tendencias </a:t>
            </a:r>
            <a:r>
              <a:rPr lang="es-ES" dirty="0" smtClean="0">
                <a:latin typeface="+mj-lt"/>
              </a:rPr>
              <a:t>en tu proyecto </a:t>
            </a:r>
            <a:endParaRPr lang="es-ES" dirty="0" smtClean="0">
              <a:latin typeface="+mj-lt"/>
            </a:endParaRPr>
          </a:p>
          <a:p>
            <a:pPr algn="l" rtl="0"/>
            <a:r>
              <a:rPr lang="es-ES" dirty="0" smtClean="0">
                <a:latin typeface="+mj-lt"/>
              </a:rPr>
              <a:t>Hacer </a:t>
            </a:r>
            <a:r>
              <a:rPr lang="es-ES" dirty="0" smtClean="0">
                <a:latin typeface="+mj-lt"/>
              </a:rPr>
              <a:t>no olvidar:</a:t>
            </a:r>
          </a:p>
          <a:p>
            <a:pPr lvl="1" algn="l" rtl="0"/>
            <a:r>
              <a:rPr lang="es-ES" dirty="0" err="1" smtClean="0">
                <a:latin typeface="+mj-lt"/>
              </a:rPr>
              <a:t>Tu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valor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propuesta</a:t>
            </a:r>
            <a:r>
              <a:rPr lang="es-ES" dirty="0" smtClean="0">
                <a:latin typeface="+mj-lt"/>
              </a:rPr>
              <a:t> </a:t>
            </a:r>
          </a:p>
          <a:p>
            <a:pPr lvl="1" algn="l" rtl="0"/>
            <a:r>
              <a:rPr lang="es-ES" dirty="0" err="1" smtClean="0">
                <a:latin typeface="+mj-lt"/>
                <a:sym typeface="Wingdings" panose="05000000000000000000" pitchFamily="2" charset="2"/>
              </a:rPr>
              <a:t>Tu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objetivo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grupo</a:t>
            </a:r>
            <a:endParaRPr lang="es-ES" dirty="0" smtClean="0">
              <a:latin typeface="+mj-lt"/>
              <a:sym typeface="Wingdings" panose="05000000000000000000" pitchFamily="2" charset="2"/>
            </a:endParaRPr>
          </a:p>
          <a:p>
            <a:pPr algn="l" rtl="0"/>
            <a:r>
              <a:rPr lang="es-ES" dirty="0" smtClean="0">
                <a:latin typeface="+mj-lt"/>
                <a:sym typeface="Wingdings" panose="05000000000000000000" pitchFamily="2" charset="2"/>
              </a:rPr>
              <a:t>Siguiente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clase, cada grupo voluntad tengo para regalo su resultados:</a:t>
            </a:r>
          </a:p>
          <a:p>
            <a:pPr lvl="1" algn="l" rtl="0"/>
            <a:r>
              <a:rPr lang="es-ES" dirty="0" err="1" smtClean="0">
                <a:latin typeface="+mj-lt"/>
                <a:sym typeface="Wingdings" panose="05000000000000000000" pitchFamily="2" charset="2"/>
              </a:rPr>
              <a:t>Cuales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tendencias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están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usted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adoptando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por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tu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negocio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¿idea?</a:t>
            </a:r>
          </a:p>
          <a:p>
            <a:pPr lvl="1" algn="l" rtl="0"/>
            <a:r>
              <a:rPr lang="es-ES" dirty="0" err="1" smtClean="0">
                <a:latin typeface="+mj-lt"/>
                <a:sym typeface="Wingdings" panose="05000000000000000000" pitchFamily="2" charset="2"/>
              </a:rPr>
              <a:t>Cómo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están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usted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adaptación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s-ES" dirty="0" err="1" smtClean="0">
                <a:latin typeface="+mj-lt"/>
                <a:sym typeface="Wingdings" panose="05000000000000000000" pitchFamily="2" charset="2"/>
              </a:rPr>
              <a:t>ellos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?</a:t>
            </a:r>
          </a:p>
          <a:p>
            <a:pPr lvl="1" algn="l" rtl="0"/>
            <a:endParaRPr lang="es-ES" dirty="0">
              <a:latin typeface="+mj-lt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/>
              <a:t>Actividad </a:t>
            </a:r>
            <a:r>
              <a:rPr lang="es-ES" dirty="0" smtClean="0"/>
              <a:t>para las siguientes clases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45532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r>
              <a:rPr lang="es-ES" dirty="0" smtClean="0"/>
              <a:t>¿alguna pregunta?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7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97351433"/>
              </p:ext>
            </p:extLst>
          </p:nvPr>
        </p:nvGraphicFramePr>
        <p:xfrm>
          <a:off x="871957" y="2250832"/>
          <a:ext cx="9889827" cy="37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720675" y="2051099"/>
            <a:ext cx="9340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sz="2400" dirty="0" smtClean="0">
                <a:latin typeface="+mj-lt"/>
              </a:rPr>
              <a:t>La </a:t>
            </a:r>
            <a:r>
              <a:rPr lang="es-ES" sz="2400" dirty="0" smtClean="0">
                <a:latin typeface="+mj-lt"/>
              </a:rPr>
              <a:t>COVID-19 </a:t>
            </a:r>
            <a:r>
              <a:rPr lang="es-ES" sz="2400" dirty="0" smtClean="0">
                <a:latin typeface="+mj-lt"/>
              </a:rPr>
              <a:t>ha tenido </a:t>
            </a:r>
            <a:r>
              <a:rPr lang="es-ES" sz="2400" dirty="0" smtClean="0">
                <a:latin typeface="+mj-lt"/>
              </a:rPr>
              <a:t>un importante impacto sobre consumidor comportamiento:</a:t>
            </a:r>
            <a:endParaRPr lang="es-ES" sz="2400" dirty="0">
              <a:latin typeface="+mj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105901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en </a:t>
            </a:r>
            <a:r>
              <a:rPr lang="es-ES" dirty="0" smtClean="0"/>
              <a:t>el </a:t>
            </a:r>
            <a:r>
              <a:rPr lang="es-ES" dirty="0" smtClean="0"/>
              <a:t>comportamiento del</a:t>
            </a:r>
            <a:endParaRPr lang="es-ES" dirty="0"/>
          </a:p>
          <a:p>
            <a:pPr algn="l" rtl="0"/>
            <a:r>
              <a:rPr lang="es-ES" dirty="0" smtClean="0"/>
              <a:t>consumidor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0583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6882" y="1781089"/>
            <a:ext cx="6658445" cy="496595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23674" y="2819680"/>
            <a:ext cx="35975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dirty="0" smtClean="0">
                <a:latin typeface="+mj-lt"/>
              </a:rPr>
              <a:t>Ha habido </a:t>
            </a:r>
            <a:r>
              <a:rPr lang="es-ES" dirty="0" smtClean="0">
                <a:latin typeface="+mj-lt"/>
              </a:rPr>
              <a:t>un incremento </a:t>
            </a:r>
            <a:r>
              <a:rPr lang="es-ES" dirty="0" smtClean="0">
                <a:latin typeface="+mj-lt"/>
              </a:rPr>
              <a:t>de las ventas e-comercio </a:t>
            </a:r>
            <a:r>
              <a:rPr lang="es-ES" dirty="0" smtClean="0">
                <a:latin typeface="+mj-lt"/>
              </a:rPr>
              <a:t>en todo el mundo.</a:t>
            </a:r>
          </a:p>
          <a:p>
            <a:pPr algn="l" rtl="0"/>
            <a:endParaRPr lang="es-ES" dirty="0" smtClean="0">
              <a:latin typeface="+mj-lt"/>
            </a:endParaRPr>
          </a:p>
          <a:p>
            <a:pPr algn="l" rtl="0"/>
            <a:r>
              <a:rPr lang="es-ES" dirty="0" smtClean="0">
                <a:latin typeface="+mj-lt"/>
              </a:rPr>
              <a:t>No </a:t>
            </a:r>
            <a:r>
              <a:rPr lang="es-ES" dirty="0" smtClean="0">
                <a:latin typeface="+mj-lt"/>
              </a:rPr>
              <a:t>todas las categorías de  experimentan </a:t>
            </a:r>
            <a:r>
              <a:rPr lang="es-ES" dirty="0" smtClean="0">
                <a:latin typeface="+mj-lt"/>
              </a:rPr>
              <a:t>los mismo </a:t>
            </a:r>
            <a:r>
              <a:rPr lang="es-ES" dirty="0" smtClean="0">
                <a:latin typeface="+mj-lt"/>
              </a:rPr>
              <a:t>crecimientos</a:t>
            </a:r>
            <a:endParaRPr lang="es-ES" dirty="0" smtClean="0">
              <a:latin typeface="+mj-lt"/>
            </a:endParaRPr>
          </a:p>
          <a:p>
            <a:pPr algn="l" rtl="0"/>
            <a:endParaRPr lang="es-ES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 smtClean="0"/>
              <a:t>Ser </a:t>
            </a:r>
            <a:r>
              <a:rPr lang="es-ES" dirty="0"/>
              <a:t>(más) digital</a:t>
            </a:r>
          </a:p>
        </p:txBody>
      </p:sp>
    </p:spTree>
    <p:extLst>
      <p:ext uri="{BB962C8B-B14F-4D97-AF65-F5344CB8AC3E}">
        <p14:creationId xmlns:p14="http://schemas.microsoft.com/office/powerpoint/2010/main" val="301909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737" y="2156310"/>
            <a:ext cx="8039877" cy="371130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38477" y="2979060"/>
            <a:ext cx="3000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s-ES" dirty="0" smtClean="0">
                <a:latin typeface="+mj-lt"/>
              </a:rPr>
              <a:t>E-</a:t>
            </a:r>
            <a:r>
              <a:rPr lang="es-ES" dirty="0" err="1" smtClean="0">
                <a:latin typeface="+mj-lt"/>
              </a:rPr>
              <a:t>commerce</a:t>
            </a:r>
            <a:r>
              <a:rPr lang="es-ES" dirty="0" smtClean="0">
                <a:latin typeface="+mj-lt"/>
              </a:rPr>
              <a:t> no es el único modelo de negocio </a:t>
            </a:r>
            <a:r>
              <a:rPr lang="es-ES" dirty="0" smtClean="0">
                <a:latin typeface="+mj-lt"/>
              </a:rPr>
              <a:t>digital </a:t>
            </a:r>
            <a:r>
              <a:rPr lang="es-ES" dirty="0" smtClean="0">
                <a:latin typeface="+mj-lt"/>
              </a:rPr>
              <a:t>que ha aumentado debido a la </a:t>
            </a:r>
            <a:r>
              <a:rPr lang="es-ES" dirty="0" smtClean="0">
                <a:latin typeface="+mj-lt"/>
              </a:rPr>
              <a:t>pandemia </a:t>
            </a:r>
            <a:endParaRPr lang="es-ES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 smtClean="0"/>
              <a:t>Ser</a:t>
            </a:r>
            <a:r>
              <a:rPr lang="es-ES" dirty="0" smtClean="0"/>
              <a:t> </a:t>
            </a:r>
            <a:r>
              <a:rPr lang="es-ES" dirty="0"/>
              <a:t>(más) digital</a:t>
            </a:r>
          </a:p>
        </p:txBody>
      </p:sp>
    </p:spTree>
    <p:extLst>
      <p:ext uri="{BB962C8B-B14F-4D97-AF65-F5344CB8AC3E}">
        <p14:creationId xmlns:p14="http://schemas.microsoft.com/office/powerpoint/2010/main" val="35765440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s-ES" dirty="0" err="1" smtClean="0">
                <a:latin typeface="+mj-lt"/>
              </a:rPr>
              <a:t>Consuminores</a:t>
            </a:r>
            <a:r>
              <a:rPr lang="es-ES" dirty="0" smtClean="0">
                <a:latin typeface="+mj-lt"/>
              </a:rPr>
              <a:t> nuevos y vulnerables</a:t>
            </a:r>
          </a:p>
          <a:p>
            <a:pPr lvl="1" algn="l" rtl="0"/>
            <a:r>
              <a:rPr lang="es-ES" dirty="0" smtClean="0">
                <a:latin typeface="+mj-lt"/>
              </a:rPr>
              <a:t>La</a:t>
            </a:r>
            <a:r>
              <a:rPr lang="es-ES" dirty="0" smtClean="0">
                <a:latin typeface="+mj-lt"/>
              </a:rPr>
              <a:t> pandemia ha forzado algunos individuos a estar en línea</a:t>
            </a:r>
          </a:p>
          <a:p>
            <a:pPr lvl="1"/>
            <a:r>
              <a:rPr lang="es-ES" dirty="0" smtClean="0">
                <a:latin typeface="+mj-lt"/>
              </a:rPr>
              <a:t>A estos nuevos clientes les falta capacidad </a:t>
            </a:r>
            <a:r>
              <a:rPr lang="es-ES" dirty="0" smtClean="0">
                <a:latin typeface="+mj-lt"/>
              </a:rPr>
              <a:t>y experiencia para hacer un apropiado uso </a:t>
            </a:r>
            <a:r>
              <a:rPr lang="es-ES" dirty="0" smtClean="0">
                <a:latin typeface="+mj-lt"/>
              </a:rPr>
              <a:t>digital </a:t>
            </a:r>
            <a:r>
              <a:rPr lang="es-ES" dirty="0">
                <a:latin typeface="+mj-lt"/>
              </a:rPr>
              <a:t>de los producto/Servicio</a:t>
            </a:r>
            <a:endParaRPr lang="es-ES" dirty="0" smtClean="0">
              <a:latin typeface="+mj-lt"/>
            </a:endParaRPr>
          </a:p>
          <a:p>
            <a:pPr lvl="1" algn="l" rtl="0"/>
            <a:r>
              <a:rPr lang="es-ES" dirty="0" smtClean="0">
                <a:latin typeface="+mj-lt"/>
              </a:rPr>
              <a:t>Algunos de ellos </a:t>
            </a:r>
            <a:r>
              <a:rPr lang="es-ES" dirty="0" smtClean="0">
                <a:latin typeface="+mj-lt"/>
              </a:rPr>
              <a:t>traen malas </a:t>
            </a:r>
            <a:r>
              <a:rPr lang="es-ES" dirty="0" smtClean="0">
                <a:latin typeface="+mj-lt"/>
              </a:rPr>
              <a:t>experiencias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 </a:t>
            </a:r>
            <a:r>
              <a:rPr lang="es-ES" dirty="0" smtClean="0">
                <a:latin typeface="+mj-lt"/>
                <a:sym typeface="Wingdings" panose="05000000000000000000" pitchFamily="2" charset="2"/>
              </a:rPr>
              <a:t>Consumidores reacios </a:t>
            </a:r>
            <a:endParaRPr lang="es-ES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2147" y="4317022"/>
            <a:ext cx="3871755" cy="21681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605" y="4317021"/>
            <a:ext cx="2894636" cy="216818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s-ES" dirty="0" smtClean="0"/>
              <a:t>Ser </a:t>
            </a:r>
            <a:r>
              <a:rPr lang="es-ES" dirty="0"/>
              <a:t>(más) digital</a:t>
            </a:r>
          </a:p>
        </p:txBody>
      </p:sp>
    </p:spTree>
    <p:extLst>
      <p:ext uri="{BB962C8B-B14F-4D97-AF65-F5344CB8AC3E}">
        <p14:creationId xmlns:p14="http://schemas.microsoft.com/office/powerpoint/2010/main" val="2731344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sz="3600" dirty="0" smtClean="0"/>
              <a:t>Tendencias generales digitales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706660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2154553737"/>
              </p:ext>
            </p:extLst>
          </p:nvPr>
        </p:nvGraphicFramePr>
        <p:xfrm>
          <a:off x="1947594" y="2142719"/>
          <a:ext cx="7224542" cy="4497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ángulo 9"/>
          <p:cNvSpPr/>
          <p:nvPr/>
        </p:nvSpPr>
        <p:spPr>
          <a:xfrm>
            <a:off x="211015" y="2378445"/>
            <a:ext cx="37138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+mj-lt"/>
              </a:rPr>
              <a:t>Conjuntos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de </a:t>
            </a:r>
            <a:r>
              <a:rPr lang="en-US" dirty="0" err="1">
                <a:latin typeface="+mj-lt"/>
              </a:rPr>
              <a:t>datos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extremadamente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grandes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que </a:t>
            </a:r>
            <a:r>
              <a:rPr lang="en-US" dirty="0">
                <a:latin typeface="+mj-lt"/>
              </a:rPr>
              <a:t>pueden </a:t>
            </a:r>
            <a:r>
              <a:rPr lang="en-US" dirty="0" err="1">
                <a:latin typeface="+mj-lt"/>
              </a:rPr>
              <a:t>ser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analizados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computacionalmente para revelar patrones, tendencias y asociaciones, especialmente relacionadas con humanos </a:t>
            </a:r>
            <a:r>
              <a:rPr lang="en-US" dirty="0" smtClean="0">
                <a:latin typeface="+mj-lt"/>
              </a:rPr>
              <a:t>comportamiento </a:t>
            </a:r>
            <a:r>
              <a:rPr lang="en-US" dirty="0">
                <a:latin typeface="+mj-lt"/>
              </a:rPr>
              <a:t>y </a:t>
            </a:r>
            <a:r>
              <a:rPr lang="en-US" dirty="0" smtClean="0">
                <a:latin typeface="+mj-lt"/>
              </a:rPr>
              <a:t>interacciones (Diccionario Oxford)</a:t>
            </a:r>
            <a:endParaRPr lang="es-ES" dirty="0"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16949" y="2131593"/>
            <a:ext cx="36200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latin typeface="+mj-lt"/>
              </a:rPr>
              <a:t>La importancia del big data ha impulsado muchos cambios en la forma en que las empresas toman sus decisiones</a:t>
            </a:r>
          </a:p>
          <a:p>
            <a:pPr algn="l" rtl="0"/>
            <a:endParaRPr lang="en-US" dirty="0">
              <a:latin typeface="+mj-lt"/>
            </a:endParaRPr>
          </a:p>
          <a:p>
            <a:pPr algn="l" rtl="0"/>
            <a:r>
              <a:rPr lang="en-US" dirty="0" smtClean="0">
                <a:latin typeface="+mj-lt"/>
              </a:rPr>
              <a:t>Algunos problemas relacionados con la implementación de big data (</a:t>
            </a:r>
            <a:r>
              <a:rPr lang="en-US" dirty="0" err="1" smtClean="0">
                <a:latin typeface="+mj-lt"/>
              </a:rPr>
              <a:t>Hult</a:t>
            </a:r>
            <a:r>
              <a:rPr lang="en-US" dirty="0" smtClean="0">
                <a:latin typeface="+mj-lt"/>
              </a:rPr>
              <a:t>, 2020):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+mj-lt"/>
              </a:rPr>
              <a:t>Personalización</a:t>
            </a:r>
            <a:r>
              <a:rPr lang="en-US" dirty="0" smtClean="0">
                <a:latin typeface="+mj-lt"/>
              </a:rPr>
              <a:t> vs. </a:t>
            </a:r>
            <a:r>
              <a:rPr lang="en-US" dirty="0" err="1" smtClean="0">
                <a:latin typeface="+mj-lt"/>
              </a:rPr>
              <a:t>privacidad</a:t>
            </a:r>
            <a:endParaRPr lang="en-US" dirty="0" smtClean="0">
              <a:latin typeface="+mj-lt"/>
            </a:endParaRP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latin typeface="+mj-lt"/>
              </a:rPr>
              <a:t>Seguimiento continuo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s-ES" dirty="0">
              <a:latin typeface="+mj-lt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838199" y="879066"/>
            <a:ext cx="981924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dirty="0"/>
              <a:t>Tendencias generales digitales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29878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seta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0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6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7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8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19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0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6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7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8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29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0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2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3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3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4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5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6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7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8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ppt/theme/themeOverride9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4483</TotalTime>
  <Words>1135</Words>
  <Application>Microsoft Office PowerPoint</Application>
  <PresentationFormat>Panorámica</PresentationFormat>
  <Paragraphs>202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Trebuchet MS</vt:lpstr>
      <vt:lpstr>Wingdings</vt:lpstr>
      <vt:lpstr>Wingdings 2</vt:lpstr>
      <vt:lpstr>Wingdings 3</vt:lpstr>
      <vt:lpstr>Faseta</vt:lpstr>
      <vt:lpstr>Próxima generación de tendencias digitales para emprendedores digitales</vt:lpstr>
      <vt:lpstr>Resumen</vt:lpstr>
      <vt:lpstr>Tendencias en comportamiento del consumidor</vt:lpstr>
      <vt:lpstr>Presentación de PowerPoint</vt:lpstr>
      <vt:lpstr>Presentación de PowerPoint</vt:lpstr>
      <vt:lpstr>Presentación de PowerPoint</vt:lpstr>
      <vt:lpstr>Presentación de PowerPoint</vt:lpstr>
      <vt:lpstr>Tendencias generales digitales</vt:lpstr>
      <vt:lpstr>Presentación de PowerPoint</vt:lpstr>
      <vt:lpstr>Presentación de PowerPoint</vt:lpstr>
      <vt:lpstr>Presentación de PowerPoint</vt:lpstr>
      <vt:lpstr>Tendencias por cliente online</vt:lpstr>
      <vt:lpstr>Presentación de PowerPoint</vt:lpstr>
      <vt:lpstr>Presentación de PowerPoint</vt:lpstr>
      <vt:lpstr>Tendencias por cliente online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Tendencias por cliente online</vt:lpstr>
      <vt:lpstr>Presentación de PowerPoint</vt:lpstr>
      <vt:lpstr>Presentación de PowerPoint</vt:lpstr>
      <vt:lpstr>Presentación de PowerPoint</vt:lpstr>
      <vt:lpstr>Presentación de PowerPoint</vt:lpstr>
      <vt:lpstr>Tendencias por cliente omnline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¿alguna pregunta?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Next-generation digital trends for digital entrepreneurs</dc:title>
  <dc:creator>Nieves</dc:creator>
  <cp:lastModifiedBy>Usuario de Windows</cp:lastModifiedBy>
  <cp:revision>100</cp:revision>
  <dcterms:created xsi:type="dcterms:W3CDTF">2021-01-18T09:28:19Z</dcterms:created>
  <dcterms:modified xsi:type="dcterms:W3CDTF">2021-09-23T16:09:22Z</dcterms:modified>
</cp:coreProperties>
</file>