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0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11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12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0" r:id="rId4"/>
    <p:sldId id="258" r:id="rId5"/>
    <p:sldId id="271" r:id="rId6"/>
    <p:sldId id="263" r:id="rId7"/>
    <p:sldId id="280" r:id="rId8"/>
    <p:sldId id="291" r:id="rId9"/>
    <p:sldId id="292" r:id="rId10"/>
    <p:sldId id="293" r:id="rId11"/>
    <p:sldId id="294" r:id="rId12"/>
    <p:sldId id="274" r:id="rId13"/>
    <p:sldId id="272" r:id="rId14"/>
    <p:sldId id="270" r:id="rId15"/>
    <p:sldId id="276" r:id="rId16"/>
    <p:sldId id="260" r:id="rId17"/>
    <p:sldId id="278" r:id="rId18"/>
    <p:sldId id="288" r:id="rId19"/>
    <p:sldId id="279" r:id="rId20"/>
    <p:sldId id="273" r:id="rId21"/>
    <p:sldId id="268" r:id="rId22"/>
    <p:sldId id="287" r:id="rId23"/>
    <p:sldId id="267" r:id="rId24"/>
    <p:sldId id="281" r:id="rId25"/>
    <p:sldId id="261" r:id="rId26"/>
    <p:sldId id="266" r:id="rId27"/>
    <p:sldId id="275" r:id="rId28"/>
    <p:sldId id="264" r:id="rId29"/>
    <p:sldId id="283" r:id="rId30"/>
    <p:sldId id="262" r:id="rId31"/>
    <p:sldId id="269" r:id="rId32"/>
    <p:sldId id="284" r:id="rId33"/>
    <p:sldId id="286" r:id="rId34"/>
    <p:sldId id="295" r:id="rId35"/>
    <p:sldId id="289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40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image" Target="../media/image3.png"/><Relationship Id="rId2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image" Target="../media/image3.png"/><Relationship Id="rId2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008E13-FDE7-4502-85ED-BD2B3087B0B6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33DCB5F-2C06-46C4-86A0-48F7127D7377}">
      <dgm:prSet phldrT="[Texto]"/>
      <dgm:spPr/>
      <dgm:t>
        <a:bodyPr/>
        <a:lstStyle/>
        <a:p>
          <a:r>
            <a:rPr lang="es-ES" dirty="0" smtClean="0">
              <a:latin typeface="+mj-lt"/>
            </a:rPr>
            <a:t>      </a:t>
          </a:r>
          <a:r>
            <a:rPr lang="es-ES_tradnl" noProof="1" smtClean="0">
              <a:latin typeface="+mj-lt"/>
            </a:rPr>
            <a:t>Minori</a:t>
          </a:r>
          <a:r>
            <a:rPr lang="es-ES_tradnl" baseline="0" noProof="1" smtClean="0">
              <a:latin typeface="+mj-lt"/>
            </a:rPr>
            <a:t> consumi</a:t>
          </a:r>
          <a:endParaRPr lang="es-ES_tradnl" noProof="1">
            <a:latin typeface="+mj-lt"/>
          </a:endParaRPr>
        </a:p>
      </dgm:t>
    </dgm:pt>
    <dgm:pt modelId="{9065DBC2-1B77-4C42-92CD-AAC425F73C0A}" type="parTrans" cxnId="{EFD8761A-E291-4479-8DFE-49ED70BC512C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E6E9351A-F761-4CE5-B1FE-A60998EB191E}" type="sibTrans" cxnId="{EFD8761A-E291-4479-8DFE-49ED70BC512C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3C37BE13-51E7-4601-8ED2-E7F9F958A351}">
      <dgm:prSet phldrT="[Texto]"/>
      <dgm:spPr/>
      <dgm:t>
        <a:bodyPr/>
        <a:lstStyle/>
        <a:p>
          <a:r>
            <a:rPr lang="es-ES" dirty="0" smtClean="0">
              <a:latin typeface="+mj-lt"/>
            </a:rPr>
            <a:t> </a:t>
          </a:r>
          <a:r>
            <a:rPr lang="es-ES_tradnl" noProof="1" smtClean="0">
              <a:latin typeface="+mj-lt"/>
            </a:rPr>
            <a:t>Boicottaggio</a:t>
          </a:r>
          <a:r>
            <a:rPr lang="es-ES_tradnl" baseline="0" noProof="1" smtClean="0">
              <a:latin typeface="+mj-lt"/>
            </a:rPr>
            <a:t> delle imprese non etiche</a:t>
          </a:r>
          <a:endParaRPr lang="es-ES_tradnl" noProof="1">
            <a:latin typeface="+mj-lt"/>
          </a:endParaRPr>
        </a:p>
      </dgm:t>
    </dgm:pt>
    <dgm:pt modelId="{CC5A256B-8613-4BCD-9B67-9A6E64ACB410}" type="parTrans" cxnId="{2DF8C9B0-8493-4D15-8DE8-5B1277D254CA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065562FD-58D6-4129-A488-DC71E1673144}" type="sibTrans" cxnId="{2DF8C9B0-8493-4D15-8DE8-5B1277D254CA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DDA34ABC-F1C7-441A-88A4-858C09236C1C}">
      <dgm:prSet phldrT="[Texto]"/>
      <dgm:spPr/>
      <dgm:t>
        <a:bodyPr/>
        <a:lstStyle/>
        <a:p>
          <a:r>
            <a:rPr lang="es-ES_tradnl" noProof="1" smtClean="0">
              <a:latin typeface="+mj-lt"/>
            </a:rPr>
            <a:t>Digitalizzazione</a:t>
          </a:r>
          <a:r>
            <a:rPr lang="es-ES_tradnl" baseline="0" noProof="1" smtClean="0">
              <a:latin typeface="+mj-lt"/>
            </a:rPr>
            <a:t> crescente</a:t>
          </a:r>
          <a:endParaRPr lang="es-ES_tradnl" noProof="1">
            <a:latin typeface="+mj-lt"/>
          </a:endParaRPr>
        </a:p>
      </dgm:t>
    </dgm:pt>
    <dgm:pt modelId="{BEC63E1B-70F4-4B79-8BA3-AB022B49A897}" type="parTrans" cxnId="{55D9A488-893A-4906-A7C8-6737D5F2587C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DE04D492-6BEF-49D8-841B-DF69FAC64D4E}" type="sibTrans" cxnId="{55D9A488-893A-4906-A7C8-6737D5F2587C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E32609C6-3F82-4DCB-B79C-8AF925BED3B5}">
      <dgm:prSet phldrT="[Texto]"/>
      <dgm:spPr/>
      <dgm:t>
        <a:bodyPr/>
        <a:lstStyle/>
        <a:p>
          <a:r>
            <a:rPr lang="es-ES_tradnl" noProof="1" smtClean="0">
              <a:latin typeface="+mj-lt"/>
            </a:rPr>
            <a:t>Consumi</a:t>
          </a:r>
          <a:r>
            <a:rPr lang="es-ES_tradnl" baseline="0" noProof="1" smtClean="0">
              <a:latin typeface="+mj-lt"/>
            </a:rPr>
            <a:t> locali</a:t>
          </a:r>
          <a:endParaRPr lang="es-ES_tradnl" noProof="1">
            <a:latin typeface="+mj-lt"/>
          </a:endParaRPr>
        </a:p>
      </dgm:t>
    </dgm:pt>
    <dgm:pt modelId="{3E5F38B1-70FA-4705-98AC-A6DAF3DAC41A}" type="parTrans" cxnId="{E7CEBD4D-4F79-484E-BE51-51790B1FDDDA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A2DEDC73-E8CF-4B64-A7D1-989819BFB948}" type="sibTrans" cxnId="{E7CEBD4D-4F79-484E-BE51-51790B1FDDDA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533BECDB-5909-4338-83B1-3DA558F22116}" type="pres">
      <dgm:prSet presAssocID="{13008E13-FDE7-4502-85ED-BD2B3087B0B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A61084B-ED2D-49DB-A6E4-733B72F1033F}" type="pres">
      <dgm:prSet presAssocID="{A33DCB5F-2C06-46C4-86A0-48F7127D7377}" presName="composite" presStyleCnt="0"/>
      <dgm:spPr/>
    </dgm:pt>
    <dgm:pt modelId="{B2DFB47B-F41F-4D0E-92F3-FD91B8A46250}" type="pres">
      <dgm:prSet presAssocID="{A33DCB5F-2C06-46C4-86A0-48F7127D7377}" presName="rect1" presStyleLbl="trAlignAcc1" presStyleIdx="0" presStyleCnt="4" custScaleX="1505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B99110-6F71-44B6-9F0B-0938DCC94D36}" type="pres">
      <dgm:prSet presAssocID="{A33DCB5F-2C06-46C4-86A0-48F7127D7377}" presName="rect2" presStyleLbl="fgImgPlace1" presStyleIdx="0" presStyleCnt="4" custScaleX="150560" custLinFactX="-32430" custLinFactNeighborX="-100000" custLinFactNeighborY="-549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5254E61-81DD-4F0E-9960-F8D28DD164BD}" type="pres">
      <dgm:prSet presAssocID="{E6E9351A-F761-4CE5-B1FE-A60998EB191E}" presName="sibTrans" presStyleCnt="0"/>
      <dgm:spPr/>
    </dgm:pt>
    <dgm:pt modelId="{4FD36D9D-A27E-4365-8EBC-B7D95DE08D27}" type="pres">
      <dgm:prSet presAssocID="{E32609C6-3F82-4DCB-B79C-8AF925BED3B5}" presName="composite" presStyleCnt="0"/>
      <dgm:spPr/>
    </dgm:pt>
    <dgm:pt modelId="{4DFA6DF3-35DE-4535-A3F0-A0AE43C860CD}" type="pres">
      <dgm:prSet presAssocID="{E32609C6-3F82-4DCB-B79C-8AF925BED3B5}" presName="rect1" presStyleLbl="trAlignAcc1" presStyleIdx="1" presStyleCnt="4" custScaleX="1505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A4BB1C-88C0-4092-8D06-A935B37F57BC}" type="pres">
      <dgm:prSet presAssocID="{E32609C6-3F82-4DCB-B79C-8AF925BED3B5}" presName="rect2" presStyleLbl="fgImgPlace1" presStyleIdx="1" presStyleCnt="4" custScaleX="150560" custLinFactX="-40013" custLinFactNeighborX="-100000" custLinFactNeighborY="-1166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7B12E64-2187-4A04-AEEE-CA24014F170A}" type="pres">
      <dgm:prSet presAssocID="{A2DEDC73-E8CF-4B64-A7D1-989819BFB948}" presName="sibTrans" presStyleCnt="0"/>
      <dgm:spPr/>
    </dgm:pt>
    <dgm:pt modelId="{D55DD13A-7CF6-4537-A31D-A887F351B247}" type="pres">
      <dgm:prSet presAssocID="{3C37BE13-51E7-4601-8ED2-E7F9F958A351}" presName="composite" presStyleCnt="0"/>
      <dgm:spPr/>
    </dgm:pt>
    <dgm:pt modelId="{DDA67E18-B22A-4854-AF49-9F2DD7EE9077}" type="pres">
      <dgm:prSet presAssocID="{3C37BE13-51E7-4601-8ED2-E7F9F958A351}" presName="rect1" presStyleLbl="trAlignAcc1" presStyleIdx="2" presStyleCnt="4" custScaleX="1258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B559D5-F88F-4163-ABBF-04C3377A948A}" type="pres">
      <dgm:prSet presAssocID="{3C37BE13-51E7-4601-8ED2-E7F9F958A351}" presName="rect2" presStyleLbl="fgImgPlace1" presStyleIdx="2" presStyleCnt="4" custScaleX="145529" custLinFactX="-48764" custLinFactNeighborX="-100000" custLinFactNeighborY="-194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AAA5FF3-5289-40FD-A953-187139368B69}" type="pres">
      <dgm:prSet presAssocID="{065562FD-58D6-4129-A488-DC71E1673144}" presName="sibTrans" presStyleCnt="0"/>
      <dgm:spPr/>
    </dgm:pt>
    <dgm:pt modelId="{EFC3AB28-44ED-48EB-B111-A0EB8DB3414E}" type="pres">
      <dgm:prSet presAssocID="{DDA34ABC-F1C7-441A-88A4-858C09236C1C}" presName="composite" presStyleCnt="0"/>
      <dgm:spPr/>
    </dgm:pt>
    <dgm:pt modelId="{CB730BB4-4F71-4DEA-BB9D-7AA2AF7443BD}" type="pres">
      <dgm:prSet presAssocID="{DDA34ABC-F1C7-441A-88A4-858C09236C1C}" presName="rect1" presStyleLbl="trAlignAcc1" presStyleIdx="3" presStyleCnt="4" custScaleX="148605" custLinFactNeighborX="12155" custLinFactNeighborY="-138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4BF129-9880-421B-8D8E-24AF0FC30135}" type="pres">
      <dgm:prSet presAssocID="{DDA34ABC-F1C7-441A-88A4-858C09236C1C}" presName="rect2" presStyleLbl="fgImgPlace1" presStyleIdx="3" presStyleCnt="4" custScaleX="145529" custLinFactX="-18081" custLinFactNeighborX="-100000" custLinFactNeighborY="-89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E7CEBD4D-4F79-484E-BE51-51790B1FDDDA}" srcId="{13008E13-FDE7-4502-85ED-BD2B3087B0B6}" destId="{E32609C6-3F82-4DCB-B79C-8AF925BED3B5}" srcOrd="1" destOrd="0" parTransId="{3E5F38B1-70FA-4705-98AC-A6DAF3DAC41A}" sibTransId="{A2DEDC73-E8CF-4B64-A7D1-989819BFB948}"/>
    <dgm:cxn modelId="{2DF8C9B0-8493-4D15-8DE8-5B1277D254CA}" srcId="{13008E13-FDE7-4502-85ED-BD2B3087B0B6}" destId="{3C37BE13-51E7-4601-8ED2-E7F9F958A351}" srcOrd="2" destOrd="0" parTransId="{CC5A256B-8613-4BCD-9B67-9A6E64ACB410}" sibTransId="{065562FD-58D6-4129-A488-DC71E1673144}"/>
    <dgm:cxn modelId="{0F0C4FD3-BBE0-4CC7-8304-40F5E26A9DC0}" type="presOf" srcId="{3C37BE13-51E7-4601-8ED2-E7F9F958A351}" destId="{DDA67E18-B22A-4854-AF49-9F2DD7EE9077}" srcOrd="0" destOrd="0" presId="urn:microsoft.com/office/officeart/2008/layout/PictureStrips"/>
    <dgm:cxn modelId="{B7F8A96C-AD0E-4D0C-9DE8-45AFA34AA3EF}" type="presOf" srcId="{E32609C6-3F82-4DCB-B79C-8AF925BED3B5}" destId="{4DFA6DF3-35DE-4535-A3F0-A0AE43C860CD}" srcOrd="0" destOrd="0" presId="urn:microsoft.com/office/officeart/2008/layout/PictureStrips"/>
    <dgm:cxn modelId="{EFD8761A-E291-4479-8DFE-49ED70BC512C}" srcId="{13008E13-FDE7-4502-85ED-BD2B3087B0B6}" destId="{A33DCB5F-2C06-46C4-86A0-48F7127D7377}" srcOrd="0" destOrd="0" parTransId="{9065DBC2-1B77-4C42-92CD-AAC425F73C0A}" sibTransId="{E6E9351A-F761-4CE5-B1FE-A60998EB191E}"/>
    <dgm:cxn modelId="{77D6DBE0-F9F1-4C01-A401-39A51C38F9A5}" type="presOf" srcId="{DDA34ABC-F1C7-441A-88A4-858C09236C1C}" destId="{CB730BB4-4F71-4DEA-BB9D-7AA2AF7443BD}" srcOrd="0" destOrd="0" presId="urn:microsoft.com/office/officeart/2008/layout/PictureStrips"/>
    <dgm:cxn modelId="{9C8330FE-29B3-41BB-887A-770553AD2C3D}" type="presOf" srcId="{13008E13-FDE7-4502-85ED-BD2B3087B0B6}" destId="{533BECDB-5909-4338-83B1-3DA558F22116}" srcOrd="0" destOrd="0" presId="urn:microsoft.com/office/officeart/2008/layout/PictureStrips"/>
    <dgm:cxn modelId="{6E6BB828-3FEE-4104-951F-60BE223FFB87}" type="presOf" srcId="{A33DCB5F-2C06-46C4-86A0-48F7127D7377}" destId="{B2DFB47B-F41F-4D0E-92F3-FD91B8A46250}" srcOrd="0" destOrd="0" presId="urn:microsoft.com/office/officeart/2008/layout/PictureStrips"/>
    <dgm:cxn modelId="{55D9A488-893A-4906-A7C8-6737D5F2587C}" srcId="{13008E13-FDE7-4502-85ED-BD2B3087B0B6}" destId="{DDA34ABC-F1C7-441A-88A4-858C09236C1C}" srcOrd="3" destOrd="0" parTransId="{BEC63E1B-70F4-4B79-8BA3-AB022B49A897}" sibTransId="{DE04D492-6BEF-49D8-841B-DF69FAC64D4E}"/>
    <dgm:cxn modelId="{EC906A91-7E44-4052-9CD2-97F8AE53E6F9}" type="presParOf" srcId="{533BECDB-5909-4338-83B1-3DA558F22116}" destId="{1A61084B-ED2D-49DB-A6E4-733B72F1033F}" srcOrd="0" destOrd="0" presId="urn:microsoft.com/office/officeart/2008/layout/PictureStrips"/>
    <dgm:cxn modelId="{F85E0CA1-D311-4FE8-9561-ECE9A8996363}" type="presParOf" srcId="{1A61084B-ED2D-49DB-A6E4-733B72F1033F}" destId="{B2DFB47B-F41F-4D0E-92F3-FD91B8A46250}" srcOrd="0" destOrd="0" presId="urn:microsoft.com/office/officeart/2008/layout/PictureStrips"/>
    <dgm:cxn modelId="{470B7A90-8738-406E-BF7A-ED9D01A6E18B}" type="presParOf" srcId="{1A61084B-ED2D-49DB-A6E4-733B72F1033F}" destId="{0BB99110-6F71-44B6-9F0B-0938DCC94D36}" srcOrd="1" destOrd="0" presId="urn:microsoft.com/office/officeart/2008/layout/PictureStrips"/>
    <dgm:cxn modelId="{181AFC11-3EBE-4C74-831B-35DAFF4A7B1C}" type="presParOf" srcId="{533BECDB-5909-4338-83B1-3DA558F22116}" destId="{55254E61-81DD-4F0E-9960-F8D28DD164BD}" srcOrd="1" destOrd="0" presId="urn:microsoft.com/office/officeart/2008/layout/PictureStrips"/>
    <dgm:cxn modelId="{B007C714-6EA3-4E4C-81E0-307F263590F9}" type="presParOf" srcId="{533BECDB-5909-4338-83B1-3DA558F22116}" destId="{4FD36D9D-A27E-4365-8EBC-B7D95DE08D27}" srcOrd="2" destOrd="0" presId="urn:microsoft.com/office/officeart/2008/layout/PictureStrips"/>
    <dgm:cxn modelId="{E857348D-ACB5-45EB-889F-33B91564C077}" type="presParOf" srcId="{4FD36D9D-A27E-4365-8EBC-B7D95DE08D27}" destId="{4DFA6DF3-35DE-4535-A3F0-A0AE43C860CD}" srcOrd="0" destOrd="0" presId="urn:microsoft.com/office/officeart/2008/layout/PictureStrips"/>
    <dgm:cxn modelId="{6C980DD5-9F1E-4093-8E6F-A2515C577534}" type="presParOf" srcId="{4FD36D9D-A27E-4365-8EBC-B7D95DE08D27}" destId="{85A4BB1C-88C0-4092-8D06-A935B37F57BC}" srcOrd="1" destOrd="0" presId="urn:microsoft.com/office/officeart/2008/layout/PictureStrips"/>
    <dgm:cxn modelId="{05D3AF1E-BD66-4AEF-8910-6EEF6471757F}" type="presParOf" srcId="{533BECDB-5909-4338-83B1-3DA558F22116}" destId="{07B12E64-2187-4A04-AEEE-CA24014F170A}" srcOrd="3" destOrd="0" presId="urn:microsoft.com/office/officeart/2008/layout/PictureStrips"/>
    <dgm:cxn modelId="{73EB5BC5-61A3-4826-9816-0A2C74ACBD45}" type="presParOf" srcId="{533BECDB-5909-4338-83B1-3DA558F22116}" destId="{D55DD13A-7CF6-4537-A31D-A887F351B247}" srcOrd="4" destOrd="0" presId="urn:microsoft.com/office/officeart/2008/layout/PictureStrips"/>
    <dgm:cxn modelId="{E672D7F5-F33B-46C4-89A6-77B6775CC6F4}" type="presParOf" srcId="{D55DD13A-7CF6-4537-A31D-A887F351B247}" destId="{DDA67E18-B22A-4854-AF49-9F2DD7EE9077}" srcOrd="0" destOrd="0" presId="urn:microsoft.com/office/officeart/2008/layout/PictureStrips"/>
    <dgm:cxn modelId="{8AAED1C4-F631-4F24-8BD0-49896D1FCB56}" type="presParOf" srcId="{D55DD13A-7CF6-4537-A31D-A887F351B247}" destId="{80B559D5-F88F-4163-ABBF-04C3377A948A}" srcOrd="1" destOrd="0" presId="urn:microsoft.com/office/officeart/2008/layout/PictureStrips"/>
    <dgm:cxn modelId="{EA0111C3-3FC1-4616-AA4A-B2A4F364D442}" type="presParOf" srcId="{533BECDB-5909-4338-83B1-3DA558F22116}" destId="{AAAA5FF3-5289-40FD-A953-187139368B69}" srcOrd="5" destOrd="0" presId="urn:microsoft.com/office/officeart/2008/layout/PictureStrips"/>
    <dgm:cxn modelId="{B18C9801-08B7-4E7A-80EB-C08ED0414152}" type="presParOf" srcId="{533BECDB-5909-4338-83B1-3DA558F22116}" destId="{EFC3AB28-44ED-48EB-B111-A0EB8DB3414E}" srcOrd="6" destOrd="0" presId="urn:microsoft.com/office/officeart/2008/layout/PictureStrips"/>
    <dgm:cxn modelId="{7EA50F45-2004-4114-B7D5-7097A75E20A8}" type="presParOf" srcId="{EFC3AB28-44ED-48EB-B111-A0EB8DB3414E}" destId="{CB730BB4-4F71-4DEA-BB9D-7AA2AF7443BD}" srcOrd="0" destOrd="0" presId="urn:microsoft.com/office/officeart/2008/layout/PictureStrips"/>
    <dgm:cxn modelId="{9D81294D-5960-46E0-AC60-72661C98170E}" type="presParOf" srcId="{EFC3AB28-44ED-48EB-B111-A0EB8DB3414E}" destId="{0E4BF129-9880-421B-8D8E-24AF0FC3013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D00C09-ACCE-4059-82BE-1405B32BFFAD}" type="doc">
      <dgm:prSet loTypeId="urn:microsoft.com/office/officeart/2005/8/layout/venn1" loCatId="relationship" qsTypeId="urn:microsoft.com/office/officeart/2005/8/quickstyle/simple1" qsCatId="simple" csTypeId="urn:microsoft.com/office/officeart/2005/8/colors/accent6_1" csCatId="accent6" phldr="1"/>
      <dgm:spPr/>
    </dgm:pt>
    <dgm:pt modelId="{8F9EE989-53A2-491B-AFB9-F96C5241E769}">
      <dgm:prSet phldrT="[Texto]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es-ES" dirty="0" smtClean="0">
              <a:latin typeface="+mj-lt"/>
            </a:rPr>
            <a:t>Big Data</a:t>
          </a:r>
          <a:endParaRPr lang="es-ES" dirty="0">
            <a:latin typeface="+mj-lt"/>
          </a:endParaRPr>
        </a:p>
      </dgm:t>
    </dgm:pt>
    <dgm:pt modelId="{24C679D1-C56C-4761-B038-90807EB2A102}" type="parTrans" cxnId="{F76CE826-7ED1-4D5B-9DA7-A4611546A4F5}">
      <dgm:prSet/>
      <dgm:spPr/>
      <dgm:t>
        <a:bodyPr/>
        <a:lstStyle/>
        <a:p>
          <a:endParaRPr lang="es-ES"/>
        </a:p>
      </dgm:t>
    </dgm:pt>
    <dgm:pt modelId="{FDD8363C-42F4-4188-B759-EB908F9E391D}" type="sibTrans" cxnId="{F76CE826-7ED1-4D5B-9DA7-A4611546A4F5}">
      <dgm:prSet/>
      <dgm:spPr/>
      <dgm:t>
        <a:bodyPr/>
        <a:lstStyle/>
        <a:p>
          <a:endParaRPr lang="es-ES"/>
        </a:p>
      </dgm:t>
    </dgm:pt>
    <dgm:pt modelId="{D80D2538-A598-43D7-84CE-77C11E4A4292}">
      <dgm:prSet phldrT="[Texto]"/>
      <dgm:spPr/>
      <dgm:t>
        <a:bodyPr/>
        <a:lstStyle/>
        <a:p>
          <a:r>
            <a:rPr lang="es-ES_tradnl" noProof="1" smtClean="0">
              <a:latin typeface="+mj-lt"/>
            </a:rPr>
            <a:t>Omnicanalità</a:t>
          </a:r>
          <a:endParaRPr lang="es-ES_tradnl" noProof="1">
            <a:latin typeface="+mj-lt"/>
          </a:endParaRPr>
        </a:p>
      </dgm:t>
    </dgm:pt>
    <dgm:pt modelId="{BCF4AFFB-DD34-4A68-9687-BEC2FAAA606F}" type="parTrans" cxnId="{9514E486-4FD9-4F23-9BB5-1EF83F8EE87E}">
      <dgm:prSet/>
      <dgm:spPr/>
      <dgm:t>
        <a:bodyPr/>
        <a:lstStyle/>
        <a:p>
          <a:endParaRPr lang="es-ES"/>
        </a:p>
      </dgm:t>
    </dgm:pt>
    <dgm:pt modelId="{8035EF44-DD4E-4E4C-8CF0-ECC2C2C71FC1}" type="sibTrans" cxnId="{9514E486-4FD9-4F23-9BB5-1EF83F8EE87E}">
      <dgm:prSet/>
      <dgm:spPr/>
      <dgm:t>
        <a:bodyPr/>
        <a:lstStyle/>
        <a:p>
          <a:endParaRPr lang="es-ES"/>
        </a:p>
      </dgm:t>
    </dgm:pt>
    <dgm:pt modelId="{3CE8762B-627D-4A0F-B3D1-6183CD19F3F8}">
      <dgm:prSet phldrT="[Texto]"/>
      <dgm:spPr/>
      <dgm:t>
        <a:bodyPr/>
        <a:lstStyle/>
        <a:p>
          <a:r>
            <a:rPr lang="es-ES_tradnl" noProof="1" smtClean="0">
              <a:latin typeface="+mj-lt"/>
            </a:rPr>
            <a:t>Intelligenza</a:t>
          </a:r>
          <a:r>
            <a:rPr lang="es-ES_tradnl" baseline="0" noProof="1" smtClean="0">
              <a:latin typeface="+mj-lt"/>
            </a:rPr>
            <a:t> artificiale</a:t>
          </a:r>
          <a:endParaRPr lang="es-ES_tradnl" noProof="1">
            <a:latin typeface="+mj-lt"/>
          </a:endParaRPr>
        </a:p>
      </dgm:t>
    </dgm:pt>
    <dgm:pt modelId="{EE8EBF90-F89B-4B48-B266-5D6D1FD13D1B}" type="parTrans" cxnId="{D570A193-7BCF-49FF-A7EE-29A521915475}">
      <dgm:prSet/>
      <dgm:spPr/>
      <dgm:t>
        <a:bodyPr/>
        <a:lstStyle/>
        <a:p>
          <a:endParaRPr lang="es-ES"/>
        </a:p>
      </dgm:t>
    </dgm:pt>
    <dgm:pt modelId="{C8CBF372-E2E3-4F20-98AB-74F75BF98F65}" type="sibTrans" cxnId="{D570A193-7BCF-49FF-A7EE-29A521915475}">
      <dgm:prSet/>
      <dgm:spPr/>
      <dgm:t>
        <a:bodyPr/>
        <a:lstStyle/>
        <a:p>
          <a:endParaRPr lang="es-ES"/>
        </a:p>
      </dgm:t>
    </dgm:pt>
    <dgm:pt modelId="{433EB586-16E6-4C4D-B0A0-2F0EF9A3F456}" type="pres">
      <dgm:prSet presAssocID="{9DD00C09-ACCE-4059-82BE-1405B32BFFAD}" presName="compositeShape" presStyleCnt="0">
        <dgm:presLayoutVars>
          <dgm:chMax val="7"/>
          <dgm:dir/>
          <dgm:resizeHandles val="exact"/>
        </dgm:presLayoutVars>
      </dgm:prSet>
      <dgm:spPr/>
    </dgm:pt>
    <dgm:pt modelId="{5E0E0770-D2EC-44E6-8093-A727CF3EA03F}" type="pres">
      <dgm:prSet presAssocID="{8F9EE989-53A2-491B-AFB9-F96C5241E769}" presName="circ1" presStyleLbl="vennNode1" presStyleIdx="0" presStyleCnt="3"/>
      <dgm:spPr/>
      <dgm:t>
        <a:bodyPr/>
        <a:lstStyle/>
        <a:p>
          <a:endParaRPr lang="es-ES"/>
        </a:p>
      </dgm:t>
    </dgm:pt>
    <dgm:pt modelId="{A36957E6-BF7C-457C-8767-C71E4A8FC36A}" type="pres">
      <dgm:prSet presAssocID="{8F9EE989-53A2-491B-AFB9-F96C5241E76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B129DF-EAA3-4E5D-B05C-D4117F828F8A}" type="pres">
      <dgm:prSet presAssocID="{D80D2538-A598-43D7-84CE-77C11E4A4292}" presName="circ2" presStyleLbl="vennNode1" presStyleIdx="1" presStyleCnt="3"/>
      <dgm:spPr/>
      <dgm:t>
        <a:bodyPr/>
        <a:lstStyle/>
        <a:p>
          <a:endParaRPr lang="es-ES"/>
        </a:p>
      </dgm:t>
    </dgm:pt>
    <dgm:pt modelId="{F2CA3DBF-8A3D-41AB-BEA6-7BA1EAE1B77C}" type="pres">
      <dgm:prSet presAssocID="{D80D2538-A598-43D7-84CE-77C11E4A429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7141F8-3BAC-4B35-B96E-C48407EAFDAB}" type="pres">
      <dgm:prSet presAssocID="{3CE8762B-627D-4A0F-B3D1-6183CD19F3F8}" presName="circ3" presStyleLbl="vennNode1" presStyleIdx="2" presStyleCnt="3"/>
      <dgm:spPr/>
      <dgm:t>
        <a:bodyPr/>
        <a:lstStyle/>
        <a:p>
          <a:endParaRPr lang="es-ES"/>
        </a:p>
      </dgm:t>
    </dgm:pt>
    <dgm:pt modelId="{AFD752C7-0AAD-4A60-9891-12C9D36EDC5D}" type="pres">
      <dgm:prSet presAssocID="{3CE8762B-627D-4A0F-B3D1-6183CD19F3F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F55C873-B545-43F0-96D4-536A8EA1C16F}" type="presOf" srcId="{3CE8762B-627D-4A0F-B3D1-6183CD19F3F8}" destId="{7E7141F8-3BAC-4B35-B96E-C48407EAFDAB}" srcOrd="0" destOrd="0" presId="urn:microsoft.com/office/officeart/2005/8/layout/venn1"/>
    <dgm:cxn modelId="{FAC1A2BA-D38E-49D7-BE78-6211D7AFF945}" type="presOf" srcId="{3CE8762B-627D-4A0F-B3D1-6183CD19F3F8}" destId="{AFD752C7-0AAD-4A60-9891-12C9D36EDC5D}" srcOrd="1" destOrd="0" presId="urn:microsoft.com/office/officeart/2005/8/layout/venn1"/>
    <dgm:cxn modelId="{9514E486-4FD9-4F23-9BB5-1EF83F8EE87E}" srcId="{9DD00C09-ACCE-4059-82BE-1405B32BFFAD}" destId="{D80D2538-A598-43D7-84CE-77C11E4A4292}" srcOrd="1" destOrd="0" parTransId="{BCF4AFFB-DD34-4A68-9687-BEC2FAAA606F}" sibTransId="{8035EF44-DD4E-4E4C-8CF0-ECC2C2C71FC1}"/>
    <dgm:cxn modelId="{AA53849F-A6AB-44AE-9DD5-C0D6A59D9218}" type="presOf" srcId="{D80D2538-A598-43D7-84CE-77C11E4A4292}" destId="{F2CA3DBF-8A3D-41AB-BEA6-7BA1EAE1B77C}" srcOrd="1" destOrd="0" presId="urn:microsoft.com/office/officeart/2005/8/layout/venn1"/>
    <dgm:cxn modelId="{24288ACC-19F6-4E71-9FE3-523CAFD7B0EC}" type="presOf" srcId="{8F9EE989-53A2-491B-AFB9-F96C5241E769}" destId="{A36957E6-BF7C-457C-8767-C71E4A8FC36A}" srcOrd="1" destOrd="0" presId="urn:microsoft.com/office/officeart/2005/8/layout/venn1"/>
    <dgm:cxn modelId="{F76CE826-7ED1-4D5B-9DA7-A4611546A4F5}" srcId="{9DD00C09-ACCE-4059-82BE-1405B32BFFAD}" destId="{8F9EE989-53A2-491B-AFB9-F96C5241E769}" srcOrd="0" destOrd="0" parTransId="{24C679D1-C56C-4761-B038-90807EB2A102}" sibTransId="{FDD8363C-42F4-4188-B759-EB908F9E391D}"/>
    <dgm:cxn modelId="{D570A193-7BCF-49FF-A7EE-29A521915475}" srcId="{9DD00C09-ACCE-4059-82BE-1405B32BFFAD}" destId="{3CE8762B-627D-4A0F-B3D1-6183CD19F3F8}" srcOrd="2" destOrd="0" parTransId="{EE8EBF90-F89B-4B48-B266-5D6D1FD13D1B}" sibTransId="{C8CBF372-E2E3-4F20-98AB-74F75BF98F65}"/>
    <dgm:cxn modelId="{54436136-3836-4125-9A28-5D58E86446BB}" type="presOf" srcId="{9DD00C09-ACCE-4059-82BE-1405B32BFFAD}" destId="{433EB586-16E6-4C4D-B0A0-2F0EF9A3F456}" srcOrd="0" destOrd="0" presId="urn:microsoft.com/office/officeart/2005/8/layout/venn1"/>
    <dgm:cxn modelId="{214E65B5-CD1E-42D1-BD5B-986F81812D58}" type="presOf" srcId="{8F9EE989-53A2-491B-AFB9-F96C5241E769}" destId="{5E0E0770-D2EC-44E6-8093-A727CF3EA03F}" srcOrd="0" destOrd="0" presId="urn:microsoft.com/office/officeart/2005/8/layout/venn1"/>
    <dgm:cxn modelId="{D96C4594-B359-4695-AD06-00BFD63A598F}" type="presOf" srcId="{D80D2538-A598-43D7-84CE-77C11E4A4292}" destId="{0BB129DF-EAA3-4E5D-B05C-D4117F828F8A}" srcOrd="0" destOrd="0" presId="urn:microsoft.com/office/officeart/2005/8/layout/venn1"/>
    <dgm:cxn modelId="{DEEC046B-6517-4DE4-82E3-223291C12D48}" type="presParOf" srcId="{433EB586-16E6-4C4D-B0A0-2F0EF9A3F456}" destId="{5E0E0770-D2EC-44E6-8093-A727CF3EA03F}" srcOrd="0" destOrd="0" presId="urn:microsoft.com/office/officeart/2005/8/layout/venn1"/>
    <dgm:cxn modelId="{DF5C64AE-9C13-49D6-A032-7153AF8E06EF}" type="presParOf" srcId="{433EB586-16E6-4C4D-B0A0-2F0EF9A3F456}" destId="{A36957E6-BF7C-457C-8767-C71E4A8FC36A}" srcOrd="1" destOrd="0" presId="urn:microsoft.com/office/officeart/2005/8/layout/venn1"/>
    <dgm:cxn modelId="{E892315E-71AC-4D72-8CBA-D12920D3FF40}" type="presParOf" srcId="{433EB586-16E6-4C4D-B0A0-2F0EF9A3F456}" destId="{0BB129DF-EAA3-4E5D-B05C-D4117F828F8A}" srcOrd="2" destOrd="0" presId="urn:microsoft.com/office/officeart/2005/8/layout/venn1"/>
    <dgm:cxn modelId="{D452EECA-F804-4345-A501-55591CECE75C}" type="presParOf" srcId="{433EB586-16E6-4C4D-B0A0-2F0EF9A3F456}" destId="{F2CA3DBF-8A3D-41AB-BEA6-7BA1EAE1B77C}" srcOrd="3" destOrd="0" presId="urn:microsoft.com/office/officeart/2005/8/layout/venn1"/>
    <dgm:cxn modelId="{7C066A63-1EA1-47AB-97E1-E98ABF860A60}" type="presParOf" srcId="{433EB586-16E6-4C4D-B0A0-2F0EF9A3F456}" destId="{7E7141F8-3BAC-4B35-B96E-C48407EAFDAB}" srcOrd="4" destOrd="0" presId="urn:microsoft.com/office/officeart/2005/8/layout/venn1"/>
    <dgm:cxn modelId="{16E8440C-4C59-4672-A0E8-D3CE307F227B}" type="presParOf" srcId="{433EB586-16E6-4C4D-B0A0-2F0EF9A3F456}" destId="{AFD752C7-0AAD-4A60-9891-12C9D36EDC5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D00C09-ACCE-4059-82BE-1405B32BFFAD}" type="doc">
      <dgm:prSet loTypeId="urn:microsoft.com/office/officeart/2005/8/layout/venn1" loCatId="relationship" qsTypeId="urn:microsoft.com/office/officeart/2005/8/quickstyle/simple1" qsCatId="simple" csTypeId="urn:microsoft.com/office/officeart/2005/8/colors/accent6_1" csCatId="accent6" phldr="1"/>
      <dgm:spPr/>
    </dgm:pt>
    <dgm:pt modelId="{8F9EE989-53A2-491B-AFB9-F96C5241E769}">
      <dgm:prSet phldrT="[Texto]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es-ES_tradnl" noProof="1" smtClean="0">
              <a:latin typeface="+mj-lt"/>
            </a:rPr>
            <a:t>Intelligenza</a:t>
          </a:r>
          <a:r>
            <a:rPr lang="es-ES_tradnl" baseline="0" noProof="1" smtClean="0">
              <a:latin typeface="+mj-lt"/>
            </a:rPr>
            <a:t> artificiale</a:t>
          </a:r>
          <a:endParaRPr lang="es-ES_tradnl" noProof="1">
            <a:latin typeface="+mj-lt"/>
          </a:endParaRPr>
        </a:p>
      </dgm:t>
    </dgm:pt>
    <dgm:pt modelId="{24C679D1-C56C-4761-B038-90807EB2A102}" type="parTrans" cxnId="{F76CE826-7ED1-4D5B-9DA7-A4611546A4F5}">
      <dgm:prSet/>
      <dgm:spPr/>
      <dgm:t>
        <a:bodyPr/>
        <a:lstStyle/>
        <a:p>
          <a:endParaRPr lang="es-ES"/>
        </a:p>
      </dgm:t>
    </dgm:pt>
    <dgm:pt modelId="{FDD8363C-42F4-4188-B759-EB908F9E391D}" type="sibTrans" cxnId="{F76CE826-7ED1-4D5B-9DA7-A4611546A4F5}">
      <dgm:prSet/>
      <dgm:spPr/>
      <dgm:t>
        <a:bodyPr/>
        <a:lstStyle/>
        <a:p>
          <a:endParaRPr lang="es-ES"/>
        </a:p>
      </dgm:t>
    </dgm:pt>
    <dgm:pt modelId="{D80D2538-A598-43D7-84CE-77C11E4A4292}">
      <dgm:prSet phldrT="[Texto]"/>
      <dgm:spPr/>
      <dgm:t>
        <a:bodyPr/>
        <a:lstStyle/>
        <a:p>
          <a:r>
            <a:rPr lang="es-ES" dirty="0" smtClean="0">
              <a:latin typeface="+mj-lt"/>
            </a:rPr>
            <a:t>Big Data</a:t>
          </a:r>
          <a:endParaRPr lang="es-ES" dirty="0">
            <a:latin typeface="+mj-lt"/>
          </a:endParaRPr>
        </a:p>
      </dgm:t>
    </dgm:pt>
    <dgm:pt modelId="{BCF4AFFB-DD34-4A68-9687-BEC2FAAA606F}" type="parTrans" cxnId="{9514E486-4FD9-4F23-9BB5-1EF83F8EE87E}">
      <dgm:prSet/>
      <dgm:spPr/>
      <dgm:t>
        <a:bodyPr/>
        <a:lstStyle/>
        <a:p>
          <a:endParaRPr lang="es-ES"/>
        </a:p>
      </dgm:t>
    </dgm:pt>
    <dgm:pt modelId="{8035EF44-DD4E-4E4C-8CF0-ECC2C2C71FC1}" type="sibTrans" cxnId="{9514E486-4FD9-4F23-9BB5-1EF83F8EE87E}">
      <dgm:prSet/>
      <dgm:spPr/>
      <dgm:t>
        <a:bodyPr/>
        <a:lstStyle/>
        <a:p>
          <a:endParaRPr lang="es-ES"/>
        </a:p>
      </dgm:t>
    </dgm:pt>
    <dgm:pt modelId="{3CE8762B-627D-4A0F-B3D1-6183CD19F3F8}">
      <dgm:prSet phldrT="[Texto]"/>
      <dgm:spPr/>
      <dgm:t>
        <a:bodyPr/>
        <a:lstStyle/>
        <a:p>
          <a:r>
            <a:rPr lang="es-ES_tradnl" noProof="1" smtClean="0">
              <a:latin typeface="+mj-lt"/>
            </a:rPr>
            <a:t>Omnicanalità</a:t>
          </a:r>
          <a:endParaRPr lang="es-ES_tradnl" noProof="1">
            <a:latin typeface="+mj-lt"/>
          </a:endParaRPr>
        </a:p>
      </dgm:t>
    </dgm:pt>
    <dgm:pt modelId="{EE8EBF90-F89B-4B48-B266-5D6D1FD13D1B}" type="parTrans" cxnId="{D570A193-7BCF-49FF-A7EE-29A521915475}">
      <dgm:prSet/>
      <dgm:spPr/>
      <dgm:t>
        <a:bodyPr/>
        <a:lstStyle/>
        <a:p>
          <a:endParaRPr lang="es-ES"/>
        </a:p>
      </dgm:t>
    </dgm:pt>
    <dgm:pt modelId="{C8CBF372-E2E3-4F20-98AB-74F75BF98F65}" type="sibTrans" cxnId="{D570A193-7BCF-49FF-A7EE-29A521915475}">
      <dgm:prSet/>
      <dgm:spPr/>
      <dgm:t>
        <a:bodyPr/>
        <a:lstStyle/>
        <a:p>
          <a:endParaRPr lang="es-ES"/>
        </a:p>
      </dgm:t>
    </dgm:pt>
    <dgm:pt modelId="{433EB586-16E6-4C4D-B0A0-2F0EF9A3F456}" type="pres">
      <dgm:prSet presAssocID="{9DD00C09-ACCE-4059-82BE-1405B32BFFAD}" presName="compositeShape" presStyleCnt="0">
        <dgm:presLayoutVars>
          <dgm:chMax val="7"/>
          <dgm:dir/>
          <dgm:resizeHandles val="exact"/>
        </dgm:presLayoutVars>
      </dgm:prSet>
      <dgm:spPr/>
    </dgm:pt>
    <dgm:pt modelId="{5E0E0770-D2EC-44E6-8093-A727CF3EA03F}" type="pres">
      <dgm:prSet presAssocID="{8F9EE989-53A2-491B-AFB9-F96C5241E769}" presName="circ1" presStyleLbl="vennNode1" presStyleIdx="0" presStyleCnt="3"/>
      <dgm:spPr/>
      <dgm:t>
        <a:bodyPr/>
        <a:lstStyle/>
        <a:p>
          <a:endParaRPr lang="es-ES"/>
        </a:p>
      </dgm:t>
    </dgm:pt>
    <dgm:pt modelId="{A36957E6-BF7C-457C-8767-C71E4A8FC36A}" type="pres">
      <dgm:prSet presAssocID="{8F9EE989-53A2-491B-AFB9-F96C5241E76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B129DF-EAA3-4E5D-B05C-D4117F828F8A}" type="pres">
      <dgm:prSet presAssocID="{D80D2538-A598-43D7-84CE-77C11E4A4292}" presName="circ2" presStyleLbl="vennNode1" presStyleIdx="1" presStyleCnt="3"/>
      <dgm:spPr/>
      <dgm:t>
        <a:bodyPr/>
        <a:lstStyle/>
        <a:p>
          <a:endParaRPr lang="es-ES"/>
        </a:p>
      </dgm:t>
    </dgm:pt>
    <dgm:pt modelId="{F2CA3DBF-8A3D-41AB-BEA6-7BA1EAE1B77C}" type="pres">
      <dgm:prSet presAssocID="{D80D2538-A598-43D7-84CE-77C11E4A429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7141F8-3BAC-4B35-B96E-C48407EAFDAB}" type="pres">
      <dgm:prSet presAssocID="{3CE8762B-627D-4A0F-B3D1-6183CD19F3F8}" presName="circ3" presStyleLbl="vennNode1" presStyleIdx="2" presStyleCnt="3"/>
      <dgm:spPr/>
      <dgm:t>
        <a:bodyPr/>
        <a:lstStyle/>
        <a:p>
          <a:endParaRPr lang="es-ES"/>
        </a:p>
      </dgm:t>
    </dgm:pt>
    <dgm:pt modelId="{AFD752C7-0AAD-4A60-9891-12C9D36EDC5D}" type="pres">
      <dgm:prSet presAssocID="{3CE8762B-627D-4A0F-B3D1-6183CD19F3F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8F89358-1D9D-4BEB-80C9-595262151FBD}" type="presOf" srcId="{D80D2538-A598-43D7-84CE-77C11E4A4292}" destId="{F2CA3DBF-8A3D-41AB-BEA6-7BA1EAE1B77C}" srcOrd="1" destOrd="0" presId="urn:microsoft.com/office/officeart/2005/8/layout/venn1"/>
    <dgm:cxn modelId="{9514E486-4FD9-4F23-9BB5-1EF83F8EE87E}" srcId="{9DD00C09-ACCE-4059-82BE-1405B32BFFAD}" destId="{D80D2538-A598-43D7-84CE-77C11E4A4292}" srcOrd="1" destOrd="0" parTransId="{BCF4AFFB-DD34-4A68-9687-BEC2FAAA606F}" sibTransId="{8035EF44-DD4E-4E4C-8CF0-ECC2C2C71FC1}"/>
    <dgm:cxn modelId="{BB91F58A-17C6-462A-B560-C18D09B52B7D}" type="presOf" srcId="{3CE8762B-627D-4A0F-B3D1-6183CD19F3F8}" destId="{7E7141F8-3BAC-4B35-B96E-C48407EAFDAB}" srcOrd="0" destOrd="0" presId="urn:microsoft.com/office/officeart/2005/8/layout/venn1"/>
    <dgm:cxn modelId="{F76CE826-7ED1-4D5B-9DA7-A4611546A4F5}" srcId="{9DD00C09-ACCE-4059-82BE-1405B32BFFAD}" destId="{8F9EE989-53A2-491B-AFB9-F96C5241E769}" srcOrd="0" destOrd="0" parTransId="{24C679D1-C56C-4761-B038-90807EB2A102}" sibTransId="{FDD8363C-42F4-4188-B759-EB908F9E391D}"/>
    <dgm:cxn modelId="{D570A193-7BCF-49FF-A7EE-29A521915475}" srcId="{9DD00C09-ACCE-4059-82BE-1405B32BFFAD}" destId="{3CE8762B-627D-4A0F-B3D1-6183CD19F3F8}" srcOrd="2" destOrd="0" parTransId="{EE8EBF90-F89B-4B48-B266-5D6D1FD13D1B}" sibTransId="{C8CBF372-E2E3-4F20-98AB-74F75BF98F65}"/>
    <dgm:cxn modelId="{A6D4EF8B-06DE-4857-B8C2-FDDA438A9313}" type="presOf" srcId="{8F9EE989-53A2-491B-AFB9-F96C5241E769}" destId="{5E0E0770-D2EC-44E6-8093-A727CF3EA03F}" srcOrd="0" destOrd="0" presId="urn:microsoft.com/office/officeart/2005/8/layout/venn1"/>
    <dgm:cxn modelId="{E5DABBD3-DE60-4214-9AA1-DD16F4B3FC9F}" type="presOf" srcId="{9DD00C09-ACCE-4059-82BE-1405B32BFFAD}" destId="{433EB586-16E6-4C4D-B0A0-2F0EF9A3F456}" srcOrd="0" destOrd="0" presId="urn:microsoft.com/office/officeart/2005/8/layout/venn1"/>
    <dgm:cxn modelId="{49D91CF1-D33D-4FC4-9B38-7E4C70B406DD}" type="presOf" srcId="{3CE8762B-627D-4A0F-B3D1-6183CD19F3F8}" destId="{AFD752C7-0AAD-4A60-9891-12C9D36EDC5D}" srcOrd="1" destOrd="0" presId="urn:microsoft.com/office/officeart/2005/8/layout/venn1"/>
    <dgm:cxn modelId="{6A07F63F-4FCE-4192-8A5B-635E451BC776}" type="presOf" srcId="{D80D2538-A598-43D7-84CE-77C11E4A4292}" destId="{0BB129DF-EAA3-4E5D-B05C-D4117F828F8A}" srcOrd="0" destOrd="0" presId="urn:microsoft.com/office/officeart/2005/8/layout/venn1"/>
    <dgm:cxn modelId="{A7FE1E91-0004-4FC1-AAFC-1A5AC026CD12}" type="presOf" srcId="{8F9EE989-53A2-491B-AFB9-F96C5241E769}" destId="{A36957E6-BF7C-457C-8767-C71E4A8FC36A}" srcOrd="1" destOrd="0" presId="urn:microsoft.com/office/officeart/2005/8/layout/venn1"/>
    <dgm:cxn modelId="{4FB56D20-8DD6-4086-8B10-5264FBDC132C}" type="presParOf" srcId="{433EB586-16E6-4C4D-B0A0-2F0EF9A3F456}" destId="{5E0E0770-D2EC-44E6-8093-A727CF3EA03F}" srcOrd="0" destOrd="0" presId="urn:microsoft.com/office/officeart/2005/8/layout/venn1"/>
    <dgm:cxn modelId="{F2B14636-09EA-43F0-B267-CE53D15FF447}" type="presParOf" srcId="{433EB586-16E6-4C4D-B0A0-2F0EF9A3F456}" destId="{A36957E6-BF7C-457C-8767-C71E4A8FC36A}" srcOrd="1" destOrd="0" presId="urn:microsoft.com/office/officeart/2005/8/layout/venn1"/>
    <dgm:cxn modelId="{0EAA8569-7348-49E4-A1E4-8EC5BD15DF87}" type="presParOf" srcId="{433EB586-16E6-4C4D-B0A0-2F0EF9A3F456}" destId="{0BB129DF-EAA3-4E5D-B05C-D4117F828F8A}" srcOrd="2" destOrd="0" presId="urn:microsoft.com/office/officeart/2005/8/layout/venn1"/>
    <dgm:cxn modelId="{0E69C181-6C03-4588-9D9F-E3F51AF54E3E}" type="presParOf" srcId="{433EB586-16E6-4C4D-B0A0-2F0EF9A3F456}" destId="{F2CA3DBF-8A3D-41AB-BEA6-7BA1EAE1B77C}" srcOrd="3" destOrd="0" presId="urn:microsoft.com/office/officeart/2005/8/layout/venn1"/>
    <dgm:cxn modelId="{8A83313E-586E-4AB0-9BFC-E5C0B092A667}" type="presParOf" srcId="{433EB586-16E6-4C4D-B0A0-2F0EF9A3F456}" destId="{7E7141F8-3BAC-4B35-B96E-C48407EAFDAB}" srcOrd="4" destOrd="0" presId="urn:microsoft.com/office/officeart/2005/8/layout/venn1"/>
    <dgm:cxn modelId="{C147B990-5019-4B47-ABA6-EDAC8BFA8720}" type="presParOf" srcId="{433EB586-16E6-4C4D-B0A0-2F0EF9A3F456}" destId="{AFD752C7-0AAD-4A60-9891-12C9D36EDC5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D00C09-ACCE-4059-82BE-1405B32BFFAD}" type="doc">
      <dgm:prSet loTypeId="urn:microsoft.com/office/officeart/2005/8/layout/venn1" loCatId="relationship" qsTypeId="urn:microsoft.com/office/officeart/2005/8/quickstyle/simple1" qsCatId="simple" csTypeId="urn:microsoft.com/office/officeart/2005/8/colors/accent6_1" csCatId="accent6" phldr="1"/>
      <dgm:spPr/>
    </dgm:pt>
    <dgm:pt modelId="{8F9EE989-53A2-491B-AFB9-F96C5241E769}">
      <dgm:prSet phldrT="[Texto]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es-ES_tradnl" noProof="1" smtClean="0">
              <a:latin typeface="+mj-lt"/>
            </a:rPr>
            <a:t>Omnichannel</a:t>
          </a:r>
          <a:endParaRPr lang="es-ES_tradnl" noProof="1">
            <a:latin typeface="+mj-lt"/>
          </a:endParaRPr>
        </a:p>
      </dgm:t>
    </dgm:pt>
    <dgm:pt modelId="{24C679D1-C56C-4761-B038-90807EB2A102}" type="parTrans" cxnId="{F76CE826-7ED1-4D5B-9DA7-A4611546A4F5}">
      <dgm:prSet/>
      <dgm:spPr/>
      <dgm:t>
        <a:bodyPr/>
        <a:lstStyle/>
        <a:p>
          <a:endParaRPr lang="es-ES"/>
        </a:p>
      </dgm:t>
    </dgm:pt>
    <dgm:pt modelId="{FDD8363C-42F4-4188-B759-EB908F9E391D}" type="sibTrans" cxnId="{F76CE826-7ED1-4D5B-9DA7-A4611546A4F5}">
      <dgm:prSet/>
      <dgm:spPr/>
      <dgm:t>
        <a:bodyPr/>
        <a:lstStyle/>
        <a:p>
          <a:endParaRPr lang="es-ES"/>
        </a:p>
      </dgm:t>
    </dgm:pt>
    <dgm:pt modelId="{D80D2538-A598-43D7-84CE-77C11E4A4292}">
      <dgm:prSet phldrT="[Texto]"/>
      <dgm:spPr/>
      <dgm:t>
        <a:bodyPr/>
        <a:lstStyle/>
        <a:p>
          <a:r>
            <a:rPr lang="es-ES" dirty="0" smtClean="0">
              <a:latin typeface="+mj-lt"/>
            </a:rPr>
            <a:t>Big data</a:t>
          </a:r>
          <a:endParaRPr lang="es-ES" dirty="0">
            <a:latin typeface="+mj-lt"/>
          </a:endParaRPr>
        </a:p>
      </dgm:t>
    </dgm:pt>
    <dgm:pt modelId="{BCF4AFFB-DD34-4A68-9687-BEC2FAAA606F}" type="parTrans" cxnId="{9514E486-4FD9-4F23-9BB5-1EF83F8EE87E}">
      <dgm:prSet/>
      <dgm:spPr/>
      <dgm:t>
        <a:bodyPr/>
        <a:lstStyle/>
        <a:p>
          <a:endParaRPr lang="es-ES"/>
        </a:p>
      </dgm:t>
    </dgm:pt>
    <dgm:pt modelId="{8035EF44-DD4E-4E4C-8CF0-ECC2C2C71FC1}" type="sibTrans" cxnId="{9514E486-4FD9-4F23-9BB5-1EF83F8EE87E}">
      <dgm:prSet/>
      <dgm:spPr/>
      <dgm:t>
        <a:bodyPr/>
        <a:lstStyle/>
        <a:p>
          <a:endParaRPr lang="es-ES"/>
        </a:p>
      </dgm:t>
    </dgm:pt>
    <dgm:pt modelId="{3CE8762B-627D-4A0F-B3D1-6183CD19F3F8}">
      <dgm:prSet phldrT="[Texto]"/>
      <dgm:spPr/>
      <dgm:t>
        <a:bodyPr/>
        <a:lstStyle/>
        <a:p>
          <a:r>
            <a:rPr lang="es-ES_tradnl" noProof="1" smtClean="0">
              <a:latin typeface="+mj-lt"/>
            </a:rPr>
            <a:t>Intelligenza</a:t>
          </a:r>
          <a:r>
            <a:rPr lang="es-ES_tradnl" baseline="0" noProof="1" smtClean="0">
              <a:latin typeface="+mj-lt"/>
            </a:rPr>
            <a:t> artificiale</a:t>
          </a:r>
          <a:endParaRPr lang="es-ES_tradnl" noProof="1">
            <a:latin typeface="+mj-lt"/>
          </a:endParaRPr>
        </a:p>
      </dgm:t>
    </dgm:pt>
    <dgm:pt modelId="{EE8EBF90-F89B-4B48-B266-5D6D1FD13D1B}" type="parTrans" cxnId="{D570A193-7BCF-49FF-A7EE-29A521915475}">
      <dgm:prSet/>
      <dgm:spPr/>
      <dgm:t>
        <a:bodyPr/>
        <a:lstStyle/>
        <a:p>
          <a:endParaRPr lang="es-ES"/>
        </a:p>
      </dgm:t>
    </dgm:pt>
    <dgm:pt modelId="{C8CBF372-E2E3-4F20-98AB-74F75BF98F65}" type="sibTrans" cxnId="{D570A193-7BCF-49FF-A7EE-29A521915475}">
      <dgm:prSet/>
      <dgm:spPr/>
      <dgm:t>
        <a:bodyPr/>
        <a:lstStyle/>
        <a:p>
          <a:endParaRPr lang="es-ES"/>
        </a:p>
      </dgm:t>
    </dgm:pt>
    <dgm:pt modelId="{433EB586-16E6-4C4D-B0A0-2F0EF9A3F456}" type="pres">
      <dgm:prSet presAssocID="{9DD00C09-ACCE-4059-82BE-1405B32BFFAD}" presName="compositeShape" presStyleCnt="0">
        <dgm:presLayoutVars>
          <dgm:chMax val="7"/>
          <dgm:dir/>
          <dgm:resizeHandles val="exact"/>
        </dgm:presLayoutVars>
      </dgm:prSet>
      <dgm:spPr/>
    </dgm:pt>
    <dgm:pt modelId="{5E0E0770-D2EC-44E6-8093-A727CF3EA03F}" type="pres">
      <dgm:prSet presAssocID="{8F9EE989-53A2-491B-AFB9-F96C5241E769}" presName="circ1" presStyleLbl="vennNode1" presStyleIdx="0" presStyleCnt="3"/>
      <dgm:spPr/>
      <dgm:t>
        <a:bodyPr/>
        <a:lstStyle/>
        <a:p>
          <a:endParaRPr lang="es-ES"/>
        </a:p>
      </dgm:t>
    </dgm:pt>
    <dgm:pt modelId="{A36957E6-BF7C-457C-8767-C71E4A8FC36A}" type="pres">
      <dgm:prSet presAssocID="{8F9EE989-53A2-491B-AFB9-F96C5241E76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B129DF-EAA3-4E5D-B05C-D4117F828F8A}" type="pres">
      <dgm:prSet presAssocID="{D80D2538-A598-43D7-84CE-77C11E4A4292}" presName="circ2" presStyleLbl="vennNode1" presStyleIdx="1" presStyleCnt="3"/>
      <dgm:spPr/>
      <dgm:t>
        <a:bodyPr/>
        <a:lstStyle/>
        <a:p>
          <a:endParaRPr lang="es-ES"/>
        </a:p>
      </dgm:t>
    </dgm:pt>
    <dgm:pt modelId="{F2CA3DBF-8A3D-41AB-BEA6-7BA1EAE1B77C}" type="pres">
      <dgm:prSet presAssocID="{D80D2538-A598-43D7-84CE-77C11E4A429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7141F8-3BAC-4B35-B96E-C48407EAFDAB}" type="pres">
      <dgm:prSet presAssocID="{3CE8762B-627D-4A0F-B3D1-6183CD19F3F8}" presName="circ3" presStyleLbl="vennNode1" presStyleIdx="2" presStyleCnt="3"/>
      <dgm:spPr/>
      <dgm:t>
        <a:bodyPr/>
        <a:lstStyle/>
        <a:p>
          <a:endParaRPr lang="es-ES"/>
        </a:p>
      </dgm:t>
    </dgm:pt>
    <dgm:pt modelId="{AFD752C7-0AAD-4A60-9891-12C9D36EDC5D}" type="pres">
      <dgm:prSet presAssocID="{3CE8762B-627D-4A0F-B3D1-6183CD19F3F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0A642AA-CF65-4E94-8F47-87FAB8740F84}" type="presOf" srcId="{8F9EE989-53A2-491B-AFB9-F96C5241E769}" destId="{A36957E6-BF7C-457C-8767-C71E4A8FC36A}" srcOrd="1" destOrd="0" presId="urn:microsoft.com/office/officeart/2005/8/layout/venn1"/>
    <dgm:cxn modelId="{159CC59B-8FA9-4531-8403-89EAA5B69B90}" type="presOf" srcId="{3CE8762B-627D-4A0F-B3D1-6183CD19F3F8}" destId="{7E7141F8-3BAC-4B35-B96E-C48407EAFDAB}" srcOrd="0" destOrd="0" presId="urn:microsoft.com/office/officeart/2005/8/layout/venn1"/>
    <dgm:cxn modelId="{E1F5BE5A-6953-4E88-9E8C-EB18D9BF71CF}" type="presOf" srcId="{3CE8762B-627D-4A0F-B3D1-6183CD19F3F8}" destId="{AFD752C7-0AAD-4A60-9891-12C9D36EDC5D}" srcOrd="1" destOrd="0" presId="urn:microsoft.com/office/officeart/2005/8/layout/venn1"/>
    <dgm:cxn modelId="{92D6B7C5-F58C-4458-A2DD-243E58B1F89F}" type="presOf" srcId="{8F9EE989-53A2-491B-AFB9-F96C5241E769}" destId="{5E0E0770-D2EC-44E6-8093-A727CF3EA03F}" srcOrd="0" destOrd="0" presId="urn:microsoft.com/office/officeart/2005/8/layout/venn1"/>
    <dgm:cxn modelId="{E718AD22-A439-4603-A705-9F5EF2951DF2}" type="presOf" srcId="{D80D2538-A598-43D7-84CE-77C11E4A4292}" destId="{0BB129DF-EAA3-4E5D-B05C-D4117F828F8A}" srcOrd="0" destOrd="0" presId="urn:microsoft.com/office/officeart/2005/8/layout/venn1"/>
    <dgm:cxn modelId="{BC66E554-CE3A-474B-8EF2-140388C3B2E5}" type="presOf" srcId="{9DD00C09-ACCE-4059-82BE-1405B32BFFAD}" destId="{433EB586-16E6-4C4D-B0A0-2F0EF9A3F456}" srcOrd="0" destOrd="0" presId="urn:microsoft.com/office/officeart/2005/8/layout/venn1"/>
    <dgm:cxn modelId="{E4B5A4A7-D0FB-4BE5-B49B-11BA62589EAD}" type="presOf" srcId="{D80D2538-A598-43D7-84CE-77C11E4A4292}" destId="{F2CA3DBF-8A3D-41AB-BEA6-7BA1EAE1B77C}" srcOrd="1" destOrd="0" presId="urn:microsoft.com/office/officeart/2005/8/layout/venn1"/>
    <dgm:cxn modelId="{D570A193-7BCF-49FF-A7EE-29A521915475}" srcId="{9DD00C09-ACCE-4059-82BE-1405B32BFFAD}" destId="{3CE8762B-627D-4A0F-B3D1-6183CD19F3F8}" srcOrd="2" destOrd="0" parTransId="{EE8EBF90-F89B-4B48-B266-5D6D1FD13D1B}" sibTransId="{C8CBF372-E2E3-4F20-98AB-74F75BF98F65}"/>
    <dgm:cxn modelId="{9514E486-4FD9-4F23-9BB5-1EF83F8EE87E}" srcId="{9DD00C09-ACCE-4059-82BE-1405B32BFFAD}" destId="{D80D2538-A598-43D7-84CE-77C11E4A4292}" srcOrd="1" destOrd="0" parTransId="{BCF4AFFB-DD34-4A68-9687-BEC2FAAA606F}" sibTransId="{8035EF44-DD4E-4E4C-8CF0-ECC2C2C71FC1}"/>
    <dgm:cxn modelId="{F76CE826-7ED1-4D5B-9DA7-A4611546A4F5}" srcId="{9DD00C09-ACCE-4059-82BE-1405B32BFFAD}" destId="{8F9EE989-53A2-491B-AFB9-F96C5241E769}" srcOrd="0" destOrd="0" parTransId="{24C679D1-C56C-4761-B038-90807EB2A102}" sibTransId="{FDD8363C-42F4-4188-B759-EB908F9E391D}"/>
    <dgm:cxn modelId="{9057FE62-7924-475D-9B63-1EABE8584D3E}" type="presParOf" srcId="{433EB586-16E6-4C4D-B0A0-2F0EF9A3F456}" destId="{5E0E0770-D2EC-44E6-8093-A727CF3EA03F}" srcOrd="0" destOrd="0" presId="urn:microsoft.com/office/officeart/2005/8/layout/venn1"/>
    <dgm:cxn modelId="{6706EDE7-93B7-4BB0-AFBC-0B4178000191}" type="presParOf" srcId="{433EB586-16E6-4C4D-B0A0-2F0EF9A3F456}" destId="{A36957E6-BF7C-457C-8767-C71E4A8FC36A}" srcOrd="1" destOrd="0" presId="urn:microsoft.com/office/officeart/2005/8/layout/venn1"/>
    <dgm:cxn modelId="{A88BE699-11D9-4579-B940-76C0785DE7D2}" type="presParOf" srcId="{433EB586-16E6-4C4D-B0A0-2F0EF9A3F456}" destId="{0BB129DF-EAA3-4E5D-B05C-D4117F828F8A}" srcOrd="2" destOrd="0" presId="urn:microsoft.com/office/officeart/2005/8/layout/venn1"/>
    <dgm:cxn modelId="{21FCC9CB-3D58-44F8-85A0-81032C8DD411}" type="presParOf" srcId="{433EB586-16E6-4C4D-B0A0-2F0EF9A3F456}" destId="{F2CA3DBF-8A3D-41AB-BEA6-7BA1EAE1B77C}" srcOrd="3" destOrd="0" presId="urn:microsoft.com/office/officeart/2005/8/layout/venn1"/>
    <dgm:cxn modelId="{267E6071-7A5C-4814-AC69-D8156E9D29D4}" type="presParOf" srcId="{433EB586-16E6-4C4D-B0A0-2F0EF9A3F456}" destId="{7E7141F8-3BAC-4B35-B96E-C48407EAFDAB}" srcOrd="4" destOrd="0" presId="urn:microsoft.com/office/officeart/2005/8/layout/venn1"/>
    <dgm:cxn modelId="{61CD54B3-6201-408D-B24E-97DFF13DD9D1}" type="presParOf" srcId="{433EB586-16E6-4C4D-B0A0-2F0EF9A3F456}" destId="{AFD752C7-0AAD-4A60-9891-12C9D36EDC5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884DCA-F7B8-42FB-8F87-1C89701407AC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74EBF6F8-0122-4C86-8346-CF1643942D03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ES_tradnl" sz="3200" noProof="1" smtClean="0">
              <a:solidFill>
                <a:schemeClr val="bg1"/>
              </a:solidFill>
            </a:rPr>
            <a:t>Acquisizione</a:t>
          </a:r>
          <a:endParaRPr lang="es-ES_tradnl" sz="3200" noProof="1">
            <a:solidFill>
              <a:schemeClr val="bg1"/>
            </a:solidFill>
          </a:endParaRPr>
        </a:p>
      </dgm:t>
    </dgm:pt>
    <dgm:pt modelId="{FC0E1963-7914-471E-B89A-44F5B275237F}" type="parTrans" cxnId="{43AE738A-3474-4B18-8300-773A482EC4AC}">
      <dgm:prSet/>
      <dgm:spPr/>
      <dgm:t>
        <a:bodyPr/>
        <a:lstStyle/>
        <a:p>
          <a:endParaRPr lang="es-ES"/>
        </a:p>
      </dgm:t>
    </dgm:pt>
    <dgm:pt modelId="{23633A84-93CE-4319-BA19-0CC8742E2551}" type="sibTrans" cxnId="{43AE738A-3474-4B18-8300-773A482EC4AC}">
      <dgm:prSet/>
      <dgm:spPr/>
      <dgm:t>
        <a:bodyPr/>
        <a:lstStyle/>
        <a:p>
          <a:endParaRPr lang="es-ES"/>
        </a:p>
      </dgm:t>
    </dgm:pt>
    <dgm:pt modelId="{73B2CE0F-638C-44CC-B65D-24ABB93B0054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ES_tradnl" sz="2400" noProof="1" smtClean="0">
              <a:solidFill>
                <a:schemeClr val="bg1"/>
              </a:solidFill>
            </a:rPr>
            <a:t>Attivazione</a:t>
          </a:r>
          <a:endParaRPr lang="es-ES_tradnl" sz="2400" noProof="1">
            <a:solidFill>
              <a:schemeClr val="bg1"/>
            </a:solidFill>
          </a:endParaRPr>
        </a:p>
      </dgm:t>
    </dgm:pt>
    <dgm:pt modelId="{32BABF56-AA52-49CB-8FF3-9C89D3F725F1}" type="parTrans" cxnId="{CDABE3E6-217D-4E6A-99E0-92D9FD7DA2E6}">
      <dgm:prSet/>
      <dgm:spPr/>
      <dgm:t>
        <a:bodyPr/>
        <a:lstStyle/>
        <a:p>
          <a:endParaRPr lang="es-ES"/>
        </a:p>
      </dgm:t>
    </dgm:pt>
    <dgm:pt modelId="{2316D1F4-2010-4F32-8084-A0EBF1EBA518}" type="sibTrans" cxnId="{CDABE3E6-217D-4E6A-99E0-92D9FD7DA2E6}">
      <dgm:prSet/>
      <dgm:spPr/>
      <dgm:t>
        <a:bodyPr/>
        <a:lstStyle/>
        <a:p>
          <a:endParaRPr lang="es-ES"/>
        </a:p>
      </dgm:t>
    </dgm:pt>
    <dgm:pt modelId="{140AB67C-71DB-49C0-A00B-1D9674519C8D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_tradnl" sz="2400" noProof="1" smtClean="0">
              <a:solidFill>
                <a:schemeClr val="bg1"/>
              </a:solidFill>
            </a:rPr>
            <a:t>Conversione</a:t>
          </a:r>
          <a:endParaRPr lang="es-ES_tradnl" sz="2400" noProof="1">
            <a:solidFill>
              <a:schemeClr val="bg1"/>
            </a:solidFill>
          </a:endParaRPr>
        </a:p>
      </dgm:t>
    </dgm:pt>
    <dgm:pt modelId="{240C9D15-4F05-4A0A-8ADF-3CFD7B0213C9}" type="parTrans" cxnId="{C8A832FB-D651-4F27-8309-A82B71C227D9}">
      <dgm:prSet/>
      <dgm:spPr/>
      <dgm:t>
        <a:bodyPr/>
        <a:lstStyle/>
        <a:p>
          <a:endParaRPr lang="es-ES"/>
        </a:p>
      </dgm:t>
    </dgm:pt>
    <dgm:pt modelId="{A705B4D1-5A15-4ACA-B8FC-D10F0034E4D0}" type="sibTrans" cxnId="{C8A832FB-D651-4F27-8309-A82B71C227D9}">
      <dgm:prSet/>
      <dgm:spPr/>
      <dgm:t>
        <a:bodyPr/>
        <a:lstStyle/>
        <a:p>
          <a:endParaRPr lang="es-ES"/>
        </a:p>
      </dgm:t>
    </dgm:pt>
    <dgm:pt modelId="{C0E9E975-EE1B-4DC4-80C7-067406A0D98E}">
      <dgm:prSet phldrT="[Texto]" custT="1"/>
      <dgm:spPr/>
      <dgm:t>
        <a:bodyPr/>
        <a:lstStyle/>
        <a:p>
          <a:r>
            <a:rPr lang="es-ES_tradnl" sz="2400" noProof="1" smtClean="0">
              <a:solidFill>
                <a:schemeClr val="bg1"/>
              </a:solidFill>
            </a:rPr>
            <a:t>Fidelizzazione</a:t>
          </a:r>
          <a:endParaRPr lang="es-ES_tradnl" sz="2400" noProof="1">
            <a:solidFill>
              <a:schemeClr val="bg1"/>
            </a:solidFill>
          </a:endParaRPr>
        </a:p>
      </dgm:t>
    </dgm:pt>
    <dgm:pt modelId="{E4F42967-39C6-427F-B82A-922763442B59}" type="parTrans" cxnId="{DE64FACD-B48C-49C3-AA2A-C4A3113D3BDD}">
      <dgm:prSet/>
      <dgm:spPr/>
      <dgm:t>
        <a:bodyPr/>
        <a:lstStyle/>
        <a:p>
          <a:endParaRPr lang="es-ES"/>
        </a:p>
      </dgm:t>
    </dgm:pt>
    <dgm:pt modelId="{782A6AB0-ADF4-44EE-AA24-F2B6E1DAF39E}" type="sibTrans" cxnId="{DE64FACD-B48C-49C3-AA2A-C4A3113D3BDD}">
      <dgm:prSet/>
      <dgm:spPr/>
      <dgm:t>
        <a:bodyPr/>
        <a:lstStyle/>
        <a:p>
          <a:endParaRPr lang="es-ES"/>
        </a:p>
      </dgm:t>
    </dgm:pt>
    <dgm:pt modelId="{6EE4AF0D-F1E3-46D0-BB06-7DB2F5AA366C}" type="pres">
      <dgm:prSet presAssocID="{3D884DCA-F7B8-42FB-8F87-1C89701407AC}" presName="Name0" presStyleCnt="0">
        <dgm:presLayoutVars>
          <dgm:dir/>
          <dgm:animLvl val="lvl"/>
          <dgm:resizeHandles val="exact"/>
        </dgm:presLayoutVars>
      </dgm:prSet>
      <dgm:spPr/>
    </dgm:pt>
    <dgm:pt modelId="{3C31091D-706E-41E4-A709-2CBBBC40C592}" type="pres">
      <dgm:prSet presAssocID="{74EBF6F8-0122-4C86-8346-CF1643942D03}" presName="Name8" presStyleCnt="0"/>
      <dgm:spPr/>
    </dgm:pt>
    <dgm:pt modelId="{E71CE0C7-E9AE-4BC2-90DD-7D9BF3105716}" type="pres">
      <dgm:prSet presAssocID="{74EBF6F8-0122-4C86-8346-CF1643942D03}" presName="level" presStyleLbl="node1" presStyleIdx="0" presStyleCnt="4" custScaleX="9589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7C41B3-6583-47BF-B3BC-89D8DB8F6AA4}" type="pres">
      <dgm:prSet presAssocID="{74EBF6F8-0122-4C86-8346-CF1643942D0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EECF37-06D6-4C31-9351-C1953A016F56}" type="pres">
      <dgm:prSet presAssocID="{73B2CE0F-638C-44CC-B65D-24ABB93B0054}" presName="Name8" presStyleCnt="0"/>
      <dgm:spPr/>
    </dgm:pt>
    <dgm:pt modelId="{66731904-C6FD-4419-90E2-8AD57CC94775}" type="pres">
      <dgm:prSet presAssocID="{73B2CE0F-638C-44CC-B65D-24ABB93B0054}" presName="level" presStyleLbl="node1" presStyleIdx="1" presStyleCnt="4" custScaleX="10502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D997AA-1F63-428D-8CBB-BFF2B9F7C97D}" type="pres">
      <dgm:prSet presAssocID="{73B2CE0F-638C-44CC-B65D-24ABB93B005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3CDA1D-D244-43F1-8586-AAEC0CDD988A}" type="pres">
      <dgm:prSet presAssocID="{140AB67C-71DB-49C0-A00B-1D9674519C8D}" presName="Name8" presStyleCnt="0"/>
      <dgm:spPr/>
    </dgm:pt>
    <dgm:pt modelId="{4787135C-2F8F-429F-BE16-7AFD639D3AC8}" type="pres">
      <dgm:prSet presAssocID="{140AB67C-71DB-49C0-A00B-1D9674519C8D}" presName="level" presStyleLbl="node1" presStyleIdx="2" presStyleCnt="4" custScaleX="11917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B5D9A5-544F-49B9-968C-9C6436456DD8}" type="pres">
      <dgm:prSet presAssocID="{140AB67C-71DB-49C0-A00B-1D9674519C8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2AB193-1429-404D-92AF-51E19D7E82AE}" type="pres">
      <dgm:prSet presAssocID="{C0E9E975-EE1B-4DC4-80C7-067406A0D98E}" presName="Name8" presStyleCnt="0"/>
      <dgm:spPr/>
    </dgm:pt>
    <dgm:pt modelId="{763FF181-2DAF-48E4-8DC4-11469E36C086}" type="pres">
      <dgm:prSet presAssocID="{C0E9E975-EE1B-4DC4-80C7-067406A0D98E}" presName="level" presStyleLbl="node1" presStyleIdx="3" presStyleCnt="4" custScaleX="14520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E1E9C0-124D-49B9-9733-41166C6B7E8C}" type="pres">
      <dgm:prSet presAssocID="{C0E9E975-EE1B-4DC4-80C7-067406A0D98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E64FACD-B48C-49C3-AA2A-C4A3113D3BDD}" srcId="{3D884DCA-F7B8-42FB-8F87-1C89701407AC}" destId="{C0E9E975-EE1B-4DC4-80C7-067406A0D98E}" srcOrd="3" destOrd="0" parTransId="{E4F42967-39C6-427F-B82A-922763442B59}" sibTransId="{782A6AB0-ADF4-44EE-AA24-F2B6E1DAF39E}"/>
    <dgm:cxn modelId="{D0E7A863-1319-43F7-8A52-2BC08EE480CE}" type="presOf" srcId="{74EBF6F8-0122-4C86-8346-CF1643942D03}" destId="{817C41B3-6583-47BF-B3BC-89D8DB8F6AA4}" srcOrd="1" destOrd="0" presId="urn:microsoft.com/office/officeart/2005/8/layout/pyramid3"/>
    <dgm:cxn modelId="{623EF560-0D3C-4DF8-B365-EFE83EEA7E3D}" type="presOf" srcId="{74EBF6F8-0122-4C86-8346-CF1643942D03}" destId="{E71CE0C7-E9AE-4BC2-90DD-7D9BF3105716}" srcOrd="0" destOrd="0" presId="urn:microsoft.com/office/officeart/2005/8/layout/pyramid3"/>
    <dgm:cxn modelId="{19F72BAE-8307-4186-8247-AD4E1EDBE946}" type="presOf" srcId="{73B2CE0F-638C-44CC-B65D-24ABB93B0054}" destId="{18D997AA-1F63-428D-8CBB-BFF2B9F7C97D}" srcOrd="1" destOrd="0" presId="urn:microsoft.com/office/officeart/2005/8/layout/pyramid3"/>
    <dgm:cxn modelId="{F1D4ED9D-4CA4-410B-8783-F9EA23322F94}" type="presOf" srcId="{140AB67C-71DB-49C0-A00B-1D9674519C8D}" destId="{5EB5D9A5-544F-49B9-968C-9C6436456DD8}" srcOrd="1" destOrd="0" presId="urn:microsoft.com/office/officeart/2005/8/layout/pyramid3"/>
    <dgm:cxn modelId="{BA209A63-0A6B-436A-82F7-B69F4F8AAF01}" type="presOf" srcId="{C0E9E975-EE1B-4DC4-80C7-067406A0D98E}" destId="{763FF181-2DAF-48E4-8DC4-11469E36C086}" srcOrd="0" destOrd="0" presId="urn:microsoft.com/office/officeart/2005/8/layout/pyramid3"/>
    <dgm:cxn modelId="{CDABE3E6-217D-4E6A-99E0-92D9FD7DA2E6}" srcId="{3D884DCA-F7B8-42FB-8F87-1C89701407AC}" destId="{73B2CE0F-638C-44CC-B65D-24ABB93B0054}" srcOrd="1" destOrd="0" parTransId="{32BABF56-AA52-49CB-8FF3-9C89D3F725F1}" sibTransId="{2316D1F4-2010-4F32-8084-A0EBF1EBA518}"/>
    <dgm:cxn modelId="{43AE738A-3474-4B18-8300-773A482EC4AC}" srcId="{3D884DCA-F7B8-42FB-8F87-1C89701407AC}" destId="{74EBF6F8-0122-4C86-8346-CF1643942D03}" srcOrd="0" destOrd="0" parTransId="{FC0E1963-7914-471E-B89A-44F5B275237F}" sibTransId="{23633A84-93CE-4319-BA19-0CC8742E2551}"/>
    <dgm:cxn modelId="{C292F949-D60D-42DD-A74A-A8141EE52279}" type="presOf" srcId="{73B2CE0F-638C-44CC-B65D-24ABB93B0054}" destId="{66731904-C6FD-4419-90E2-8AD57CC94775}" srcOrd="0" destOrd="0" presId="urn:microsoft.com/office/officeart/2005/8/layout/pyramid3"/>
    <dgm:cxn modelId="{86B4F70C-DFAC-4A57-BB39-D71ABD85A996}" type="presOf" srcId="{3D884DCA-F7B8-42FB-8F87-1C89701407AC}" destId="{6EE4AF0D-F1E3-46D0-BB06-7DB2F5AA366C}" srcOrd="0" destOrd="0" presId="urn:microsoft.com/office/officeart/2005/8/layout/pyramid3"/>
    <dgm:cxn modelId="{D791DDEA-7AF7-455B-8A2D-50CD47A04157}" type="presOf" srcId="{140AB67C-71DB-49C0-A00B-1D9674519C8D}" destId="{4787135C-2F8F-429F-BE16-7AFD639D3AC8}" srcOrd="0" destOrd="0" presId="urn:microsoft.com/office/officeart/2005/8/layout/pyramid3"/>
    <dgm:cxn modelId="{19A13073-C6EE-4FC5-8839-4511FF6B46F0}" type="presOf" srcId="{C0E9E975-EE1B-4DC4-80C7-067406A0D98E}" destId="{31E1E9C0-124D-49B9-9733-41166C6B7E8C}" srcOrd="1" destOrd="0" presId="urn:microsoft.com/office/officeart/2005/8/layout/pyramid3"/>
    <dgm:cxn modelId="{C8A832FB-D651-4F27-8309-A82B71C227D9}" srcId="{3D884DCA-F7B8-42FB-8F87-1C89701407AC}" destId="{140AB67C-71DB-49C0-A00B-1D9674519C8D}" srcOrd="2" destOrd="0" parTransId="{240C9D15-4F05-4A0A-8ADF-3CFD7B0213C9}" sibTransId="{A705B4D1-5A15-4ACA-B8FC-D10F0034E4D0}"/>
    <dgm:cxn modelId="{723C3D2F-277A-48D6-A2B1-7ACE1B16745B}" type="presParOf" srcId="{6EE4AF0D-F1E3-46D0-BB06-7DB2F5AA366C}" destId="{3C31091D-706E-41E4-A709-2CBBBC40C592}" srcOrd="0" destOrd="0" presId="urn:microsoft.com/office/officeart/2005/8/layout/pyramid3"/>
    <dgm:cxn modelId="{53D44514-8740-4701-AC5A-A4FC865AC9A4}" type="presParOf" srcId="{3C31091D-706E-41E4-A709-2CBBBC40C592}" destId="{E71CE0C7-E9AE-4BC2-90DD-7D9BF3105716}" srcOrd="0" destOrd="0" presId="urn:microsoft.com/office/officeart/2005/8/layout/pyramid3"/>
    <dgm:cxn modelId="{D078C0F2-1D03-4F8E-8E16-3DB92883FF02}" type="presParOf" srcId="{3C31091D-706E-41E4-A709-2CBBBC40C592}" destId="{817C41B3-6583-47BF-B3BC-89D8DB8F6AA4}" srcOrd="1" destOrd="0" presId="urn:microsoft.com/office/officeart/2005/8/layout/pyramid3"/>
    <dgm:cxn modelId="{7DA9D8B8-3944-448D-B69C-FA9CD16E8C98}" type="presParOf" srcId="{6EE4AF0D-F1E3-46D0-BB06-7DB2F5AA366C}" destId="{A7EECF37-06D6-4C31-9351-C1953A016F56}" srcOrd="1" destOrd="0" presId="urn:microsoft.com/office/officeart/2005/8/layout/pyramid3"/>
    <dgm:cxn modelId="{B72C272D-276E-4393-875A-0953C40A1C86}" type="presParOf" srcId="{A7EECF37-06D6-4C31-9351-C1953A016F56}" destId="{66731904-C6FD-4419-90E2-8AD57CC94775}" srcOrd="0" destOrd="0" presId="urn:microsoft.com/office/officeart/2005/8/layout/pyramid3"/>
    <dgm:cxn modelId="{E4868259-BBEC-4CBC-A58D-B9C88186C7CC}" type="presParOf" srcId="{A7EECF37-06D6-4C31-9351-C1953A016F56}" destId="{18D997AA-1F63-428D-8CBB-BFF2B9F7C97D}" srcOrd="1" destOrd="0" presId="urn:microsoft.com/office/officeart/2005/8/layout/pyramid3"/>
    <dgm:cxn modelId="{7E60AE97-1B41-4208-84B1-94405A7D75D9}" type="presParOf" srcId="{6EE4AF0D-F1E3-46D0-BB06-7DB2F5AA366C}" destId="{FE3CDA1D-D244-43F1-8586-AAEC0CDD988A}" srcOrd="2" destOrd="0" presId="urn:microsoft.com/office/officeart/2005/8/layout/pyramid3"/>
    <dgm:cxn modelId="{8F150F02-38D9-4B7B-9203-BA0D43136D88}" type="presParOf" srcId="{FE3CDA1D-D244-43F1-8586-AAEC0CDD988A}" destId="{4787135C-2F8F-429F-BE16-7AFD639D3AC8}" srcOrd="0" destOrd="0" presId="urn:microsoft.com/office/officeart/2005/8/layout/pyramid3"/>
    <dgm:cxn modelId="{E5AA16FD-F2A9-4D26-90C7-3F614E682E88}" type="presParOf" srcId="{FE3CDA1D-D244-43F1-8586-AAEC0CDD988A}" destId="{5EB5D9A5-544F-49B9-968C-9C6436456DD8}" srcOrd="1" destOrd="0" presId="urn:microsoft.com/office/officeart/2005/8/layout/pyramid3"/>
    <dgm:cxn modelId="{9B0DBD4B-1957-477C-AFD0-1BB34A229227}" type="presParOf" srcId="{6EE4AF0D-F1E3-46D0-BB06-7DB2F5AA366C}" destId="{282AB193-1429-404D-92AF-51E19D7E82AE}" srcOrd="3" destOrd="0" presId="urn:microsoft.com/office/officeart/2005/8/layout/pyramid3"/>
    <dgm:cxn modelId="{F3ED6838-D49A-4BC1-8488-D8F8CE66EB6A}" type="presParOf" srcId="{282AB193-1429-404D-92AF-51E19D7E82AE}" destId="{763FF181-2DAF-48E4-8DC4-11469E36C086}" srcOrd="0" destOrd="0" presId="urn:microsoft.com/office/officeart/2005/8/layout/pyramid3"/>
    <dgm:cxn modelId="{4D399FF3-795D-4489-AAF2-950CC1D9B21F}" type="presParOf" srcId="{282AB193-1429-404D-92AF-51E19D7E82AE}" destId="{31E1E9C0-124D-49B9-9733-41166C6B7E8C}" srcOrd="1" destOrd="0" presId="urn:microsoft.com/office/officeart/2005/8/layout/pyramid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884DCA-F7B8-42FB-8F87-1C89701407AC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74EBF6F8-0122-4C86-8346-CF1643942D03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ES_tradnl" sz="2400" noProof="1" smtClean="0">
              <a:solidFill>
                <a:schemeClr val="bg1"/>
              </a:solidFill>
            </a:rPr>
            <a:t>Acquisizione</a:t>
          </a:r>
          <a:endParaRPr lang="es-ES_tradnl" sz="2400" noProof="1">
            <a:solidFill>
              <a:schemeClr val="bg1"/>
            </a:solidFill>
          </a:endParaRPr>
        </a:p>
      </dgm:t>
    </dgm:pt>
    <dgm:pt modelId="{FC0E1963-7914-471E-B89A-44F5B275237F}" type="parTrans" cxnId="{43AE738A-3474-4B18-8300-773A482EC4AC}">
      <dgm:prSet/>
      <dgm:spPr/>
      <dgm:t>
        <a:bodyPr/>
        <a:lstStyle/>
        <a:p>
          <a:endParaRPr lang="es-ES"/>
        </a:p>
      </dgm:t>
    </dgm:pt>
    <dgm:pt modelId="{23633A84-93CE-4319-BA19-0CC8742E2551}" type="sibTrans" cxnId="{43AE738A-3474-4B18-8300-773A482EC4AC}">
      <dgm:prSet/>
      <dgm:spPr/>
      <dgm:t>
        <a:bodyPr/>
        <a:lstStyle/>
        <a:p>
          <a:endParaRPr lang="es-ES"/>
        </a:p>
      </dgm:t>
    </dgm:pt>
    <dgm:pt modelId="{73B2CE0F-638C-44CC-B65D-24ABB93B0054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ES_tradnl" sz="3200" noProof="1" smtClean="0">
              <a:solidFill>
                <a:schemeClr val="bg1"/>
              </a:solidFill>
            </a:rPr>
            <a:t>Attivazione</a:t>
          </a:r>
          <a:endParaRPr lang="es-ES_tradnl" sz="3200" noProof="1">
            <a:solidFill>
              <a:schemeClr val="bg1"/>
            </a:solidFill>
          </a:endParaRPr>
        </a:p>
      </dgm:t>
    </dgm:pt>
    <dgm:pt modelId="{32BABF56-AA52-49CB-8FF3-9C89D3F725F1}" type="parTrans" cxnId="{CDABE3E6-217D-4E6A-99E0-92D9FD7DA2E6}">
      <dgm:prSet/>
      <dgm:spPr/>
      <dgm:t>
        <a:bodyPr/>
        <a:lstStyle/>
        <a:p>
          <a:endParaRPr lang="es-ES"/>
        </a:p>
      </dgm:t>
    </dgm:pt>
    <dgm:pt modelId="{2316D1F4-2010-4F32-8084-A0EBF1EBA518}" type="sibTrans" cxnId="{CDABE3E6-217D-4E6A-99E0-92D9FD7DA2E6}">
      <dgm:prSet/>
      <dgm:spPr/>
      <dgm:t>
        <a:bodyPr/>
        <a:lstStyle/>
        <a:p>
          <a:endParaRPr lang="es-ES"/>
        </a:p>
      </dgm:t>
    </dgm:pt>
    <dgm:pt modelId="{140AB67C-71DB-49C0-A00B-1D9674519C8D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_tradnl" sz="2400" noProof="1" smtClean="0">
              <a:solidFill>
                <a:schemeClr val="bg1"/>
              </a:solidFill>
            </a:rPr>
            <a:t>Conversione</a:t>
          </a:r>
          <a:endParaRPr lang="es-ES_tradnl" sz="2400" noProof="1">
            <a:solidFill>
              <a:schemeClr val="bg1"/>
            </a:solidFill>
          </a:endParaRPr>
        </a:p>
      </dgm:t>
    </dgm:pt>
    <dgm:pt modelId="{240C9D15-4F05-4A0A-8ADF-3CFD7B0213C9}" type="parTrans" cxnId="{C8A832FB-D651-4F27-8309-A82B71C227D9}">
      <dgm:prSet/>
      <dgm:spPr/>
      <dgm:t>
        <a:bodyPr/>
        <a:lstStyle/>
        <a:p>
          <a:endParaRPr lang="es-ES"/>
        </a:p>
      </dgm:t>
    </dgm:pt>
    <dgm:pt modelId="{A705B4D1-5A15-4ACA-B8FC-D10F0034E4D0}" type="sibTrans" cxnId="{C8A832FB-D651-4F27-8309-A82B71C227D9}">
      <dgm:prSet/>
      <dgm:spPr/>
      <dgm:t>
        <a:bodyPr/>
        <a:lstStyle/>
        <a:p>
          <a:endParaRPr lang="es-ES"/>
        </a:p>
      </dgm:t>
    </dgm:pt>
    <dgm:pt modelId="{C0E9E975-EE1B-4DC4-80C7-067406A0D98E}">
      <dgm:prSet phldrT="[Texto]" custT="1"/>
      <dgm:spPr/>
      <dgm:t>
        <a:bodyPr/>
        <a:lstStyle/>
        <a:p>
          <a:r>
            <a:rPr lang="es-ES_tradnl" sz="2400" noProof="1" smtClean="0">
              <a:solidFill>
                <a:schemeClr val="bg1"/>
              </a:solidFill>
            </a:rPr>
            <a:t>Fidelizzazione</a:t>
          </a:r>
          <a:endParaRPr lang="es-ES_tradnl" sz="2400" noProof="1">
            <a:solidFill>
              <a:schemeClr val="bg1"/>
            </a:solidFill>
          </a:endParaRPr>
        </a:p>
      </dgm:t>
    </dgm:pt>
    <dgm:pt modelId="{E4F42967-39C6-427F-B82A-922763442B59}" type="parTrans" cxnId="{DE64FACD-B48C-49C3-AA2A-C4A3113D3BDD}">
      <dgm:prSet/>
      <dgm:spPr/>
      <dgm:t>
        <a:bodyPr/>
        <a:lstStyle/>
        <a:p>
          <a:endParaRPr lang="es-ES"/>
        </a:p>
      </dgm:t>
    </dgm:pt>
    <dgm:pt modelId="{782A6AB0-ADF4-44EE-AA24-F2B6E1DAF39E}" type="sibTrans" cxnId="{DE64FACD-B48C-49C3-AA2A-C4A3113D3BDD}">
      <dgm:prSet/>
      <dgm:spPr/>
      <dgm:t>
        <a:bodyPr/>
        <a:lstStyle/>
        <a:p>
          <a:endParaRPr lang="es-ES"/>
        </a:p>
      </dgm:t>
    </dgm:pt>
    <dgm:pt modelId="{6EE4AF0D-F1E3-46D0-BB06-7DB2F5AA366C}" type="pres">
      <dgm:prSet presAssocID="{3D884DCA-F7B8-42FB-8F87-1C89701407AC}" presName="Name0" presStyleCnt="0">
        <dgm:presLayoutVars>
          <dgm:dir/>
          <dgm:animLvl val="lvl"/>
          <dgm:resizeHandles val="exact"/>
        </dgm:presLayoutVars>
      </dgm:prSet>
      <dgm:spPr/>
    </dgm:pt>
    <dgm:pt modelId="{3C31091D-706E-41E4-A709-2CBBBC40C592}" type="pres">
      <dgm:prSet presAssocID="{74EBF6F8-0122-4C86-8346-CF1643942D03}" presName="Name8" presStyleCnt="0"/>
      <dgm:spPr/>
    </dgm:pt>
    <dgm:pt modelId="{E71CE0C7-E9AE-4BC2-90DD-7D9BF3105716}" type="pres">
      <dgm:prSet presAssocID="{74EBF6F8-0122-4C86-8346-CF1643942D03}" presName="level" presStyleLbl="node1" presStyleIdx="0" presStyleCnt="4" custScaleX="9589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7C41B3-6583-47BF-B3BC-89D8DB8F6AA4}" type="pres">
      <dgm:prSet presAssocID="{74EBF6F8-0122-4C86-8346-CF1643942D0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EECF37-06D6-4C31-9351-C1953A016F56}" type="pres">
      <dgm:prSet presAssocID="{73B2CE0F-638C-44CC-B65D-24ABB93B0054}" presName="Name8" presStyleCnt="0"/>
      <dgm:spPr/>
    </dgm:pt>
    <dgm:pt modelId="{66731904-C6FD-4419-90E2-8AD57CC94775}" type="pres">
      <dgm:prSet presAssocID="{73B2CE0F-638C-44CC-B65D-24ABB93B0054}" presName="level" presStyleLbl="node1" presStyleIdx="1" presStyleCnt="4" custScaleX="10502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D997AA-1F63-428D-8CBB-BFF2B9F7C97D}" type="pres">
      <dgm:prSet presAssocID="{73B2CE0F-638C-44CC-B65D-24ABB93B005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3CDA1D-D244-43F1-8586-AAEC0CDD988A}" type="pres">
      <dgm:prSet presAssocID="{140AB67C-71DB-49C0-A00B-1D9674519C8D}" presName="Name8" presStyleCnt="0"/>
      <dgm:spPr/>
    </dgm:pt>
    <dgm:pt modelId="{4787135C-2F8F-429F-BE16-7AFD639D3AC8}" type="pres">
      <dgm:prSet presAssocID="{140AB67C-71DB-49C0-A00B-1D9674519C8D}" presName="level" presStyleLbl="node1" presStyleIdx="2" presStyleCnt="4" custScaleX="11917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B5D9A5-544F-49B9-968C-9C6436456DD8}" type="pres">
      <dgm:prSet presAssocID="{140AB67C-71DB-49C0-A00B-1D9674519C8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2AB193-1429-404D-92AF-51E19D7E82AE}" type="pres">
      <dgm:prSet presAssocID="{C0E9E975-EE1B-4DC4-80C7-067406A0D98E}" presName="Name8" presStyleCnt="0"/>
      <dgm:spPr/>
    </dgm:pt>
    <dgm:pt modelId="{763FF181-2DAF-48E4-8DC4-11469E36C086}" type="pres">
      <dgm:prSet presAssocID="{C0E9E975-EE1B-4DC4-80C7-067406A0D98E}" presName="level" presStyleLbl="node1" presStyleIdx="3" presStyleCnt="4" custScaleX="14520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E1E9C0-124D-49B9-9733-41166C6B7E8C}" type="pres">
      <dgm:prSet presAssocID="{C0E9E975-EE1B-4DC4-80C7-067406A0D98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B006B01-DD0E-463F-9C10-D73474511614}" type="presOf" srcId="{3D884DCA-F7B8-42FB-8F87-1C89701407AC}" destId="{6EE4AF0D-F1E3-46D0-BB06-7DB2F5AA366C}" srcOrd="0" destOrd="0" presId="urn:microsoft.com/office/officeart/2005/8/layout/pyramid3"/>
    <dgm:cxn modelId="{DE64FACD-B48C-49C3-AA2A-C4A3113D3BDD}" srcId="{3D884DCA-F7B8-42FB-8F87-1C89701407AC}" destId="{C0E9E975-EE1B-4DC4-80C7-067406A0D98E}" srcOrd="3" destOrd="0" parTransId="{E4F42967-39C6-427F-B82A-922763442B59}" sibTransId="{782A6AB0-ADF4-44EE-AA24-F2B6E1DAF39E}"/>
    <dgm:cxn modelId="{E0937498-6961-44EA-9F30-F9646B635C17}" type="presOf" srcId="{C0E9E975-EE1B-4DC4-80C7-067406A0D98E}" destId="{763FF181-2DAF-48E4-8DC4-11469E36C086}" srcOrd="0" destOrd="0" presId="urn:microsoft.com/office/officeart/2005/8/layout/pyramid3"/>
    <dgm:cxn modelId="{C7071A53-B883-46A7-ACE2-CA6AA1832397}" type="presOf" srcId="{73B2CE0F-638C-44CC-B65D-24ABB93B0054}" destId="{18D997AA-1F63-428D-8CBB-BFF2B9F7C97D}" srcOrd="1" destOrd="0" presId="urn:microsoft.com/office/officeart/2005/8/layout/pyramid3"/>
    <dgm:cxn modelId="{38B9E3B4-A3BE-415B-AD58-7B0A018F3A44}" type="presOf" srcId="{74EBF6F8-0122-4C86-8346-CF1643942D03}" destId="{E71CE0C7-E9AE-4BC2-90DD-7D9BF3105716}" srcOrd="0" destOrd="0" presId="urn:microsoft.com/office/officeart/2005/8/layout/pyramid3"/>
    <dgm:cxn modelId="{AA2B486C-C648-4BDE-855B-6E94BEA40575}" type="presOf" srcId="{140AB67C-71DB-49C0-A00B-1D9674519C8D}" destId="{5EB5D9A5-544F-49B9-968C-9C6436456DD8}" srcOrd="1" destOrd="0" presId="urn:microsoft.com/office/officeart/2005/8/layout/pyramid3"/>
    <dgm:cxn modelId="{CDABE3E6-217D-4E6A-99E0-92D9FD7DA2E6}" srcId="{3D884DCA-F7B8-42FB-8F87-1C89701407AC}" destId="{73B2CE0F-638C-44CC-B65D-24ABB93B0054}" srcOrd="1" destOrd="0" parTransId="{32BABF56-AA52-49CB-8FF3-9C89D3F725F1}" sibTransId="{2316D1F4-2010-4F32-8084-A0EBF1EBA518}"/>
    <dgm:cxn modelId="{43AE738A-3474-4B18-8300-773A482EC4AC}" srcId="{3D884DCA-F7B8-42FB-8F87-1C89701407AC}" destId="{74EBF6F8-0122-4C86-8346-CF1643942D03}" srcOrd="0" destOrd="0" parTransId="{FC0E1963-7914-471E-B89A-44F5B275237F}" sibTransId="{23633A84-93CE-4319-BA19-0CC8742E2551}"/>
    <dgm:cxn modelId="{0B7FB40E-8182-456B-B5A2-DEDB986222AC}" type="presOf" srcId="{140AB67C-71DB-49C0-A00B-1D9674519C8D}" destId="{4787135C-2F8F-429F-BE16-7AFD639D3AC8}" srcOrd="0" destOrd="0" presId="urn:microsoft.com/office/officeart/2005/8/layout/pyramid3"/>
    <dgm:cxn modelId="{18BB531D-E9C1-44CB-B03F-EA6CC21AD97A}" type="presOf" srcId="{73B2CE0F-638C-44CC-B65D-24ABB93B0054}" destId="{66731904-C6FD-4419-90E2-8AD57CC94775}" srcOrd="0" destOrd="0" presId="urn:microsoft.com/office/officeart/2005/8/layout/pyramid3"/>
    <dgm:cxn modelId="{E006F3E4-FCBF-4DE3-952F-1572850D4316}" type="presOf" srcId="{C0E9E975-EE1B-4DC4-80C7-067406A0D98E}" destId="{31E1E9C0-124D-49B9-9733-41166C6B7E8C}" srcOrd="1" destOrd="0" presId="urn:microsoft.com/office/officeart/2005/8/layout/pyramid3"/>
    <dgm:cxn modelId="{470D3362-706F-4296-B70F-A8DAC4EF274A}" type="presOf" srcId="{74EBF6F8-0122-4C86-8346-CF1643942D03}" destId="{817C41B3-6583-47BF-B3BC-89D8DB8F6AA4}" srcOrd="1" destOrd="0" presId="urn:microsoft.com/office/officeart/2005/8/layout/pyramid3"/>
    <dgm:cxn modelId="{C8A832FB-D651-4F27-8309-A82B71C227D9}" srcId="{3D884DCA-F7B8-42FB-8F87-1C89701407AC}" destId="{140AB67C-71DB-49C0-A00B-1D9674519C8D}" srcOrd="2" destOrd="0" parTransId="{240C9D15-4F05-4A0A-8ADF-3CFD7B0213C9}" sibTransId="{A705B4D1-5A15-4ACA-B8FC-D10F0034E4D0}"/>
    <dgm:cxn modelId="{097D8C3F-E493-4CA3-848A-CBB83F43388E}" type="presParOf" srcId="{6EE4AF0D-F1E3-46D0-BB06-7DB2F5AA366C}" destId="{3C31091D-706E-41E4-A709-2CBBBC40C592}" srcOrd="0" destOrd="0" presId="urn:microsoft.com/office/officeart/2005/8/layout/pyramid3"/>
    <dgm:cxn modelId="{6547D5C6-F1E9-49B0-9C68-233EC0A5F268}" type="presParOf" srcId="{3C31091D-706E-41E4-A709-2CBBBC40C592}" destId="{E71CE0C7-E9AE-4BC2-90DD-7D9BF3105716}" srcOrd="0" destOrd="0" presId="urn:microsoft.com/office/officeart/2005/8/layout/pyramid3"/>
    <dgm:cxn modelId="{E3F8AE3A-AB5F-440B-8865-ADAD0D9DBFBD}" type="presParOf" srcId="{3C31091D-706E-41E4-A709-2CBBBC40C592}" destId="{817C41B3-6583-47BF-B3BC-89D8DB8F6AA4}" srcOrd="1" destOrd="0" presId="urn:microsoft.com/office/officeart/2005/8/layout/pyramid3"/>
    <dgm:cxn modelId="{A5B2A174-8945-449D-8D07-DB003EFF4BA1}" type="presParOf" srcId="{6EE4AF0D-F1E3-46D0-BB06-7DB2F5AA366C}" destId="{A7EECF37-06D6-4C31-9351-C1953A016F56}" srcOrd="1" destOrd="0" presId="urn:microsoft.com/office/officeart/2005/8/layout/pyramid3"/>
    <dgm:cxn modelId="{6A33BDA2-8BD5-457C-AF43-6DE61D5FF86C}" type="presParOf" srcId="{A7EECF37-06D6-4C31-9351-C1953A016F56}" destId="{66731904-C6FD-4419-90E2-8AD57CC94775}" srcOrd="0" destOrd="0" presId="urn:microsoft.com/office/officeart/2005/8/layout/pyramid3"/>
    <dgm:cxn modelId="{414B725E-B99B-4661-A699-562898AD28E3}" type="presParOf" srcId="{A7EECF37-06D6-4C31-9351-C1953A016F56}" destId="{18D997AA-1F63-428D-8CBB-BFF2B9F7C97D}" srcOrd="1" destOrd="0" presId="urn:microsoft.com/office/officeart/2005/8/layout/pyramid3"/>
    <dgm:cxn modelId="{F47A5CDE-335A-424E-B3B4-A49615F54D98}" type="presParOf" srcId="{6EE4AF0D-F1E3-46D0-BB06-7DB2F5AA366C}" destId="{FE3CDA1D-D244-43F1-8586-AAEC0CDD988A}" srcOrd="2" destOrd="0" presId="urn:microsoft.com/office/officeart/2005/8/layout/pyramid3"/>
    <dgm:cxn modelId="{ADD70CE8-CF6D-46A4-8383-00BADD3A7B04}" type="presParOf" srcId="{FE3CDA1D-D244-43F1-8586-AAEC0CDD988A}" destId="{4787135C-2F8F-429F-BE16-7AFD639D3AC8}" srcOrd="0" destOrd="0" presId="urn:microsoft.com/office/officeart/2005/8/layout/pyramid3"/>
    <dgm:cxn modelId="{EEDDF34C-2F36-44E2-ADF6-B1535443D253}" type="presParOf" srcId="{FE3CDA1D-D244-43F1-8586-AAEC0CDD988A}" destId="{5EB5D9A5-544F-49B9-968C-9C6436456DD8}" srcOrd="1" destOrd="0" presId="urn:microsoft.com/office/officeart/2005/8/layout/pyramid3"/>
    <dgm:cxn modelId="{1F0A826B-F364-4C44-929D-08904412BDB1}" type="presParOf" srcId="{6EE4AF0D-F1E3-46D0-BB06-7DB2F5AA366C}" destId="{282AB193-1429-404D-92AF-51E19D7E82AE}" srcOrd="3" destOrd="0" presId="urn:microsoft.com/office/officeart/2005/8/layout/pyramid3"/>
    <dgm:cxn modelId="{5882D959-6972-4929-AE5F-069FFCD88223}" type="presParOf" srcId="{282AB193-1429-404D-92AF-51E19D7E82AE}" destId="{763FF181-2DAF-48E4-8DC4-11469E36C086}" srcOrd="0" destOrd="0" presId="urn:microsoft.com/office/officeart/2005/8/layout/pyramid3"/>
    <dgm:cxn modelId="{2FA3F883-A79C-42C1-81AF-AE0DD828F2EE}" type="presParOf" srcId="{282AB193-1429-404D-92AF-51E19D7E82AE}" destId="{31E1E9C0-124D-49B9-9733-41166C6B7E8C}" srcOrd="1" destOrd="0" presId="urn:microsoft.com/office/officeart/2005/8/layout/pyramid3"/>
  </dgm:cxnLst>
  <dgm:bg>
    <a:solidFill>
      <a:schemeClr val="accent5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D884DCA-F7B8-42FB-8F87-1C89701407AC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74EBF6F8-0122-4C86-8346-CF1643942D03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ES_tradnl" sz="2400" noProof="1" smtClean="0">
              <a:solidFill>
                <a:schemeClr val="bg1"/>
              </a:solidFill>
            </a:rPr>
            <a:t>Acquisizione</a:t>
          </a:r>
          <a:endParaRPr lang="es-ES_tradnl" sz="2400" noProof="1">
            <a:solidFill>
              <a:schemeClr val="bg1"/>
            </a:solidFill>
          </a:endParaRPr>
        </a:p>
      </dgm:t>
    </dgm:pt>
    <dgm:pt modelId="{FC0E1963-7914-471E-B89A-44F5B275237F}" type="parTrans" cxnId="{43AE738A-3474-4B18-8300-773A482EC4AC}">
      <dgm:prSet/>
      <dgm:spPr/>
      <dgm:t>
        <a:bodyPr/>
        <a:lstStyle/>
        <a:p>
          <a:endParaRPr lang="es-ES"/>
        </a:p>
      </dgm:t>
    </dgm:pt>
    <dgm:pt modelId="{23633A84-93CE-4319-BA19-0CC8742E2551}" type="sibTrans" cxnId="{43AE738A-3474-4B18-8300-773A482EC4AC}">
      <dgm:prSet/>
      <dgm:spPr/>
      <dgm:t>
        <a:bodyPr/>
        <a:lstStyle/>
        <a:p>
          <a:endParaRPr lang="es-ES"/>
        </a:p>
      </dgm:t>
    </dgm:pt>
    <dgm:pt modelId="{73B2CE0F-638C-44CC-B65D-24ABB93B0054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ES_tradnl" sz="2400" noProof="1" smtClean="0">
              <a:solidFill>
                <a:schemeClr val="bg1"/>
              </a:solidFill>
            </a:rPr>
            <a:t>Attivazione</a:t>
          </a:r>
          <a:endParaRPr lang="es-ES_tradnl" sz="2400" noProof="1">
            <a:solidFill>
              <a:schemeClr val="bg1"/>
            </a:solidFill>
          </a:endParaRPr>
        </a:p>
      </dgm:t>
    </dgm:pt>
    <dgm:pt modelId="{32BABF56-AA52-49CB-8FF3-9C89D3F725F1}" type="parTrans" cxnId="{CDABE3E6-217D-4E6A-99E0-92D9FD7DA2E6}">
      <dgm:prSet/>
      <dgm:spPr/>
      <dgm:t>
        <a:bodyPr/>
        <a:lstStyle/>
        <a:p>
          <a:endParaRPr lang="es-ES"/>
        </a:p>
      </dgm:t>
    </dgm:pt>
    <dgm:pt modelId="{2316D1F4-2010-4F32-8084-A0EBF1EBA518}" type="sibTrans" cxnId="{CDABE3E6-217D-4E6A-99E0-92D9FD7DA2E6}">
      <dgm:prSet/>
      <dgm:spPr/>
      <dgm:t>
        <a:bodyPr/>
        <a:lstStyle/>
        <a:p>
          <a:endParaRPr lang="es-ES"/>
        </a:p>
      </dgm:t>
    </dgm:pt>
    <dgm:pt modelId="{140AB67C-71DB-49C0-A00B-1D9674519C8D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_tradnl" sz="2400" b="1" noProof="1" smtClean="0">
              <a:solidFill>
                <a:schemeClr val="bg1"/>
              </a:solidFill>
            </a:rPr>
            <a:t>Conversione</a:t>
          </a:r>
          <a:endParaRPr lang="es-ES_tradnl" sz="2400" b="1" noProof="1">
            <a:solidFill>
              <a:schemeClr val="bg1"/>
            </a:solidFill>
          </a:endParaRPr>
        </a:p>
      </dgm:t>
    </dgm:pt>
    <dgm:pt modelId="{240C9D15-4F05-4A0A-8ADF-3CFD7B0213C9}" type="parTrans" cxnId="{C8A832FB-D651-4F27-8309-A82B71C227D9}">
      <dgm:prSet/>
      <dgm:spPr/>
      <dgm:t>
        <a:bodyPr/>
        <a:lstStyle/>
        <a:p>
          <a:endParaRPr lang="es-ES"/>
        </a:p>
      </dgm:t>
    </dgm:pt>
    <dgm:pt modelId="{A705B4D1-5A15-4ACA-B8FC-D10F0034E4D0}" type="sibTrans" cxnId="{C8A832FB-D651-4F27-8309-A82B71C227D9}">
      <dgm:prSet/>
      <dgm:spPr/>
      <dgm:t>
        <a:bodyPr/>
        <a:lstStyle/>
        <a:p>
          <a:endParaRPr lang="es-ES"/>
        </a:p>
      </dgm:t>
    </dgm:pt>
    <dgm:pt modelId="{C0E9E975-EE1B-4DC4-80C7-067406A0D98E}">
      <dgm:prSet phldrT="[Texto]" custT="1"/>
      <dgm:spPr/>
      <dgm:t>
        <a:bodyPr/>
        <a:lstStyle/>
        <a:p>
          <a:r>
            <a:rPr lang="es-ES_tradnl" sz="2400" noProof="1" smtClean="0">
              <a:solidFill>
                <a:schemeClr val="bg1"/>
              </a:solidFill>
            </a:rPr>
            <a:t>Fidelizzazione</a:t>
          </a:r>
          <a:endParaRPr lang="es-ES_tradnl" sz="2400" noProof="1">
            <a:solidFill>
              <a:schemeClr val="bg1"/>
            </a:solidFill>
          </a:endParaRPr>
        </a:p>
      </dgm:t>
    </dgm:pt>
    <dgm:pt modelId="{E4F42967-39C6-427F-B82A-922763442B59}" type="parTrans" cxnId="{DE64FACD-B48C-49C3-AA2A-C4A3113D3BDD}">
      <dgm:prSet/>
      <dgm:spPr/>
      <dgm:t>
        <a:bodyPr/>
        <a:lstStyle/>
        <a:p>
          <a:endParaRPr lang="es-ES"/>
        </a:p>
      </dgm:t>
    </dgm:pt>
    <dgm:pt modelId="{782A6AB0-ADF4-44EE-AA24-F2B6E1DAF39E}" type="sibTrans" cxnId="{DE64FACD-B48C-49C3-AA2A-C4A3113D3BDD}">
      <dgm:prSet/>
      <dgm:spPr/>
      <dgm:t>
        <a:bodyPr/>
        <a:lstStyle/>
        <a:p>
          <a:endParaRPr lang="es-ES"/>
        </a:p>
      </dgm:t>
    </dgm:pt>
    <dgm:pt modelId="{6EE4AF0D-F1E3-46D0-BB06-7DB2F5AA366C}" type="pres">
      <dgm:prSet presAssocID="{3D884DCA-F7B8-42FB-8F87-1C89701407AC}" presName="Name0" presStyleCnt="0">
        <dgm:presLayoutVars>
          <dgm:dir/>
          <dgm:animLvl val="lvl"/>
          <dgm:resizeHandles val="exact"/>
        </dgm:presLayoutVars>
      </dgm:prSet>
      <dgm:spPr/>
    </dgm:pt>
    <dgm:pt modelId="{3C31091D-706E-41E4-A709-2CBBBC40C592}" type="pres">
      <dgm:prSet presAssocID="{74EBF6F8-0122-4C86-8346-CF1643942D03}" presName="Name8" presStyleCnt="0"/>
      <dgm:spPr/>
    </dgm:pt>
    <dgm:pt modelId="{E71CE0C7-E9AE-4BC2-90DD-7D9BF3105716}" type="pres">
      <dgm:prSet presAssocID="{74EBF6F8-0122-4C86-8346-CF1643942D03}" presName="level" presStyleLbl="node1" presStyleIdx="0" presStyleCnt="4" custScaleX="9589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7C41B3-6583-47BF-B3BC-89D8DB8F6AA4}" type="pres">
      <dgm:prSet presAssocID="{74EBF6F8-0122-4C86-8346-CF1643942D0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EECF37-06D6-4C31-9351-C1953A016F56}" type="pres">
      <dgm:prSet presAssocID="{73B2CE0F-638C-44CC-B65D-24ABB93B0054}" presName="Name8" presStyleCnt="0"/>
      <dgm:spPr/>
    </dgm:pt>
    <dgm:pt modelId="{66731904-C6FD-4419-90E2-8AD57CC94775}" type="pres">
      <dgm:prSet presAssocID="{73B2CE0F-638C-44CC-B65D-24ABB93B0054}" presName="level" presStyleLbl="node1" presStyleIdx="1" presStyleCnt="4" custScaleX="10502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D997AA-1F63-428D-8CBB-BFF2B9F7C97D}" type="pres">
      <dgm:prSet presAssocID="{73B2CE0F-638C-44CC-B65D-24ABB93B005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3CDA1D-D244-43F1-8586-AAEC0CDD988A}" type="pres">
      <dgm:prSet presAssocID="{140AB67C-71DB-49C0-A00B-1D9674519C8D}" presName="Name8" presStyleCnt="0"/>
      <dgm:spPr/>
    </dgm:pt>
    <dgm:pt modelId="{4787135C-2F8F-429F-BE16-7AFD639D3AC8}" type="pres">
      <dgm:prSet presAssocID="{140AB67C-71DB-49C0-A00B-1D9674519C8D}" presName="level" presStyleLbl="node1" presStyleIdx="2" presStyleCnt="4" custScaleX="13192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B5D9A5-544F-49B9-968C-9C6436456DD8}" type="pres">
      <dgm:prSet presAssocID="{140AB67C-71DB-49C0-A00B-1D9674519C8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2AB193-1429-404D-92AF-51E19D7E82AE}" type="pres">
      <dgm:prSet presAssocID="{C0E9E975-EE1B-4DC4-80C7-067406A0D98E}" presName="Name8" presStyleCnt="0"/>
      <dgm:spPr/>
    </dgm:pt>
    <dgm:pt modelId="{763FF181-2DAF-48E4-8DC4-11469E36C086}" type="pres">
      <dgm:prSet presAssocID="{C0E9E975-EE1B-4DC4-80C7-067406A0D98E}" presName="level" presStyleLbl="node1" presStyleIdx="3" presStyleCnt="4" custScaleX="14520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E1E9C0-124D-49B9-9733-41166C6B7E8C}" type="pres">
      <dgm:prSet presAssocID="{C0E9E975-EE1B-4DC4-80C7-067406A0D98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ECDACC5-7449-43FD-9C61-FC9BCD47E470}" type="presOf" srcId="{C0E9E975-EE1B-4DC4-80C7-067406A0D98E}" destId="{31E1E9C0-124D-49B9-9733-41166C6B7E8C}" srcOrd="1" destOrd="0" presId="urn:microsoft.com/office/officeart/2005/8/layout/pyramid3"/>
    <dgm:cxn modelId="{DE64FACD-B48C-49C3-AA2A-C4A3113D3BDD}" srcId="{3D884DCA-F7B8-42FB-8F87-1C89701407AC}" destId="{C0E9E975-EE1B-4DC4-80C7-067406A0D98E}" srcOrd="3" destOrd="0" parTransId="{E4F42967-39C6-427F-B82A-922763442B59}" sibTransId="{782A6AB0-ADF4-44EE-AA24-F2B6E1DAF39E}"/>
    <dgm:cxn modelId="{23F1E75A-A989-4CB4-B641-E53E93581569}" type="presOf" srcId="{C0E9E975-EE1B-4DC4-80C7-067406A0D98E}" destId="{763FF181-2DAF-48E4-8DC4-11469E36C086}" srcOrd="0" destOrd="0" presId="urn:microsoft.com/office/officeart/2005/8/layout/pyramid3"/>
    <dgm:cxn modelId="{36952661-9470-4322-8852-DA7ED795EE5F}" type="presOf" srcId="{140AB67C-71DB-49C0-A00B-1D9674519C8D}" destId="{4787135C-2F8F-429F-BE16-7AFD639D3AC8}" srcOrd="0" destOrd="0" presId="urn:microsoft.com/office/officeart/2005/8/layout/pyramid3"/>
    <dgm:cxn modelId="{FEB6D497-F937-4D78-8C09-A0E406A4C989}" type="presOf" srcId="{74EBF6F8-0122-4C86-8346-CF1643942D03}" destId="{817C41B3-6583-47BF-B3BC-89D8DB8F6AA4}" srcOrd="1" destOrd="0" presId="urn:microsoft.com/office/officeart/2005/8/layout/pyramid3"/>
    <dgm:cxn modelId="{C9EEE083-AA58-42B2-A34A-196FD01CE032}" type="presOf" srcId="{73B2CE0F-638C-44CC-B65D-24ABB93B0054}" destId="{18D997AA-1F63-428D-8CBB-BFF2B9F7C97D}" srcOrd="1" destOrd="0" presId="urn:microsoft.com/office/officeart/2005/8/layout/pyramid3"/>
    <dgm:cxn modelId="{729056E0-1D8C-4381-8410-FF621AABEEBB}" type="presOf" srcId="{3D884DCA-F7B8-42FB-8F87-1C89701407AC}" destId="{6EE4AF0D-F1E3-46D0-BB06-7DB2F5AA366C}" srcOrd="0" destOrd="0" presId="urn:microsoft.com/office/officeart/2005/8/layout/pyramid3"/>
    <dgm:cxn modelId="{CDABE3E6-217D-4E6A-99E0-92D9FD7DA2E6}" srcId="{3D884DCA-F7B8-42FB-8F87-1C89701407AC}" destId="{73B2CE0F-638C-44CC-B65D-24ABB93B0054}" srcOrd="1" destOrd="0" parTransId="{32BABF56-AA52-49CB-8FF3-9C89D3F725F1}" sibTransId="{2316D1F4-2010-4F32-8084-A0EBF1EBA518}"/>
    <dgm:cxn modelId="{43AE738A-3474-4B18-8300-773A482EC4AC}" srcId="{3D884DCA-F7B8-42FB-8F87-1C89701407AC}" destId="{74EBF6F8-0122-4C86-8346-CF1643942D03}" srcOrd="0" destOrd="0" parTransId="{FC0E1963-7914-471E-B89A-44F5B275237F}" sibTransId="{23633A84-93CE-4319-BA19-0CC8742E2551}"/>
    <dgm:cxn modelId="{2BB1843F-0FF6-4077-B761-CE831934FE0E}" type="presOf" srcId="{73B2CE0F-638C-44CC-B65D-24ABB93B0054}" destId="{66731904-C6FD-4419-90E2-8AD57CC94775}" srcOrd="0" destOrd="0" presId="urn:microsoft.com/office/officeart/2005/8/layout/pyramid3"/>
    <dgm:cxn modelId="{9B512B8A-5C9C-416D-9D90-FBE2F36F0770}" type="presOf" srcId="{140AB67C-71DB-49C0-A00B-1D9674519C8D}" destId="{5EB5D9A5-544F-49B9-968C-9C6436456DD8}" srcOrd="1" destOrd="0" presId="urn:microsoft.com/office/officeart/2005/8/layout/pyramid3"/>
    <dgm:cxn modelId="{666B3E7A-552A-472C-B5B5-26F3F02EEBB2}" type="presOf" srcId="{74EBF6F8-0122-4C86-8346-CF1643942D03}" destId="{E71CE0C7-E9AE-4BC2-90DD-7D9BF3105716}" srcOrd="0" destOrd="0" presId="urn:microsoft.com/office/officeart/2005/8/layout/pyramid3"/>
    <dgm:cxn modelId="{C8A832FB-D651-4F27-8309-A82B71C227D9}" srcId="{3D884DCA-F7B8-42FB-8F87-1C89701407AC}" destId="{140AB67C-71DB-49C0-A00B-1D9674519C8D}" srcOrd="2" destOrd="0" parTransId="{240C9D15-4F05-4A0A-8ADF-3CFD7B0213C9}" sibTransId="{A705B4D1-5A15-4ACA-B8FC-D10F0034E4D0}"/>
    <dgm:cxn modelId="{0F5467B5-8C21-4BA1-8D7C-29B6C1EEC79B}" type="presParOf" srcId="{6EE4AF0D-F1E3-46D0-BB06-7DB2F5AA366C}" destId="{3C31091D-706E-41E4-A709-2CBBBC40C592}" srcOrd="0" destOrd="0" presId="urn:microsoft.com/office/officeart/2005/8/layout/pyramid3"/>
    <dgm:cxn modelId="{71D40D9B-4096-4B21-9610-1ADA7627E0C9}" type="presParOf" srcId="{3C31091D-706E-41E4-A709-2CBBBC40C592}" destId="{E71CE0C7-E9AE-4BC2-90DD-7D9BF3105716}" srcOrd="0" destOrd="0" presId="urn:microsoft.com/office/officeart/2005/8/layout/pyramid3"/>
    <dgm:cxn modelId="{A13A05E0-77F4-4E73-AC67-2812E22B67BC}" type="presParOf" srcId="{3C31091D-706E-41E4-A709-2CBBBC40C592}" destId="{817C41B3-6583-47BF-B3BC-89D8DB8F6AA4}" srcOrd="1" destOrd="0" presId="urn:microsoft.com/office/officeart/2005/8/layout/pyramid3"/>
    <dgm:cxn modelId="{CCA530F3-702C-4508-8D2C-46812D291D91}" type="presParOf" srcId="{6EE4AF0D-F1E3-46D0-BB06-7DB2F5AA366C}" destId="{A7EECF37-06D6-4C31-9351-C1953A016F56}" srcOrd="1" destOrd="0" presId="urn:microsoft.com/office/officeart/2005/8/layout/pyramid3"/>
    <dgm:cxn modelId="{5ACCFE9A-6D78-4CCA-B611-55DA88159F75}" type="presParOf" srcId="{A7EECF37-06D6-4C31-9351-C1953A016F56}" destId="{66731904-C6FD-4419-90E2-8AD57CC94775}" srcOrd="0" destOrd="0" presId="urn:microsoft.com/office/officeart/2005/8/layout/pyramid3"/>
    <dgm:cxn modelId="{E936B4EB-240C-47C6-B653-C76632D936BC}" type="presParOf" srcId="{A7EECF37-06D6-4C31-9351-C1953A016F56}" destId="{18D997AA-1F63-428D-8CBB-BFF2B9F7C97D}" srcOrd="1" destOrd="0" presId="urn:microsoft.com/office/officeart/2005/8/layout/pyramid3"/>
    <dgm:cxn modelId="{22DA4362-285A-4D25-94A5-C37A61965AC7}" type="presParOf" srcId="{6EE4AF0D-F1E3-46D0-BB06-7DB2F5AA366C}" destId="{FE3CDA1D-D244-43F1-8586-AAEC0CDD988A}" srcOrd="2" destOrd="0" presId="urn:microsoft.com/office/officeart/2005/8/layout/pyramid3"/>
    <dgm:cxn modelId="{71F0965C-E5EB-4D8F-BD3B-BED673EB4833}" type="presParOf" srcId="{FE3CDA1D-D244-43F1-8586-AAEC0CDD988A}" destId="{4787135C-2F8F-429F-BE16-7AFD639D3AC8}" srcOrd="0" destOrd="0" presId="urn:microsoft.com/office/officeart/2005/8/layout/pyramid3"/>
    <dgm:cxn modelId="{C5653581-472E-4181-90E6-3E8346AEB74E}" type="presParOf" srcId="{FE3CDA1D-D244-43F1-8586-AAEC0CDD988A}" destId="{5EB5D9A5-544F-49B9-968C-9C6436456DD8}" srcOrd="1" destOrd="0" presId="urn:microsoft.com/office/officeart/2005/8/layout/pyramid3"/>
    <dgm:cxn modelId="{883AB715-ABC8-4439-8244-30B9386C2753}" type="presParOf" srcId="{6EE4AF0D-F1E3-46D0-BB06-7DB2F5AA366C}" destId="{282AB193-1429-404D-92AF-51E19D7E82AE}" srcOrd="3" destOrd="0" presId="urn:microsoft.com/office/officeart/2005/8/layout/pyramid3"/>
    <dgm:cxn modelId="{EF5DDC1E-463D-4DC6-901E-87F12366CDBB}" type="presParOf" srcId="{282AB193-1429-404D-92AF-51E19D7E82AE}" destId="{763FF181-2DAF-48E4-8DC4-11469E36C086}" srcOrd="0" destOrd="0" presId="urn:microsoft.com/office/officeart/2005/8/layout/pyramid3"/>
    <dgm:cxn modelId="{B13CDD36-D041-4A65-BE1D-E74E4523D4F1}" type="presParOf" srcId="{282AB193-1429-404D-92AF-51E19D7E82AE}" destId="{31E1E9C0-124D-49B9-9733-41166C6B7E8C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C72D4E6-8C34-4A99-BFFC-769045269453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9A5F335-C89E-4A90-BEAF-7964DAC6E1E0}">
      <dgm:prSet phldrT="[Texto]"/>
      <dgm:spPr/>
      <dgm:t>
        <a:bodyPr/>
        <a:lstStyle/>
        <a:p>
          <a:r>
            <a:rPr lang="es-ES_tradnl" noProof="1" smtClean="0"/>
            <a:t>Cliente</a:t>
          </a:r>
          <a:endParaRPr lang="es-ES_tradnl" noProof="1"/>
        </a:p>
      </dgm:t>
    </dgm:pt>
    <dgm:pt modelId="{891BF4CB-4E6E-4297-B5C9-DAFFC2017127}" type="parTrans" cxnId="{8F29EF42-816B-4331-926E-9439AD7CFC45}">
      <dgm:prSet/>
      <dgm:spPr/>
      <dgm:t>
        <a:bodyPr/>
        <a:lstStyle/>
        <a:p>
          <a:endParaRPr lang="es-ES"/>
        </a:p>
      </dgm:t>
    </dgm:pt>
    <dgm:pt modelId="{0AB13697-B1DE-4169-B2DA-DEDCA40F6544}" type="sibTrans" cxnId="{8F29EF42-816B-4331-926E-9439AD7CFC45}">
      <dgm:prSet/>
      <dgm:spPr/>
      <dgm:t>
        <a:bodyPr/>
        <a:lstStyle/>
        <a:p>
          <a:endParaRPr lang="es-ES"/>
        </a:p>
      </dgm:t>
    </dgm:pt>
    <dgm:pt modelId="{06904606-0A69-4B9F-BCCD-FF3C68CA6E61}">
      <dgm:prSet phldrT="[Texto]"/>
      <dgm:spPr/>
      <dgm:t>
        <a:bodyPr/>
        <a:lstStyle/>
        <a:p>
          <a:r>
            <a:rPr lang="es-ES_tradnl" noProof="1" smtClean="0"/>
            <a:t>Acquisto</a:t>
          </a:r>
          <a:r>
            <a:rPr lang="es-ES_tradnl" baseline="0" noProof="1" smtClean="0"/>
            <a:t> </a:t>
          </a:r>
          <a:r>
            <a:rPr lang="es-ES_tradnl" i="1" baseline="0" noProof="1" smtClean="0"/>
            <a:t>online</a:t>
          </a:r>
          <a:r>
            <a:rPr lang="es-ES_tradnl" baseline="0" noProof="1" smtClean="0"/>
            <a:t>, ritiro presso punto vendita</a:t>
          </a:r>
          <a:endParaRPr lang="es-ES_tradnl" noProof="1"/>
        </a:p>
      </dgm:t>
    </dgm:pt>
    <dgm:pt modelId="{B32CEB20-2231-46A3-A325-0E179E0A074E}" type="parTrans" cxnId="{E76976B6-0ACB-4367-8799-1BA64C632820}">
      <dgm:prSet/>
      <dgm:spPr/>
      <dgm:t>
        <a:bodyPr/>
        <a:lstStyle/>
        <a:p>
          <a:endParaRPr lang="es-ES"/>
        </a:p>
      </dgm:t>
    </dgm:pt>
    <dgm:pt modelId="{7443542A-9AD4-44DB-91AE-24CCD46C13AF}" type="sibTrans" cxnId="{E76976B6-0ACB-4367-8799-1BA64C632820}">
      <dgm:prSet/>
      <dgm:spPr/>
      <dgm:t>
        <a:bodyPr/>
        <a:lstStyle/>
        <a:p>
          <a:endParaRPr lang="es-ES"/>
        </a:p>
      </dgm:t>
    </dgm:pt>
    <dgm:pt modelId="{C45CE1C9-BE60-4B0F-9BEB-EB1A1EFE9485}">
      <dgm:prSet phldrT="[Texto]"/>
      <dgm:spPr/>
      <dgm:t>
        <a:bodyPr/>
        <a:lstStyle/>
        <a:p>
          <a:r>
            <a:rPr lang="es-ES_tradnl" noProof="1" smtClean="0"/>
            <a:t>Acquisto </a:t>
          </a:r>
          <a:r>
            <a:rPr lang="es-ES_tradnl" i="1" noProof="1" smtClean="0"/>
            <a:t>online</a:t>
          </a:r>
          <a:r>
            <a:rPr lang="es-ES_tradnl" noProof="1" smtClean="0"/>
            <a:t>, consegna a domicilio</a:t>
          </a:r>
          <a:endParaRPr lang="es-ES_tradnl" noProof="1"/>
        </a:p>
      </dgm:t>
    </dgm:pt>
    <dgm:pt modelId="{65325469-C565-47C6-9AC2-15BFABBA8CA7}" type="parTrans" cxnId="{781CEB91-B838-4B90-A3AC-FD84720D8203}">
      <dgm:prSet/>
      <dgm:spPr/>
      <dgm:t>
        <a:bodyPr/>
        <a:lstStyle/>
        <a:p>
          <a:endParaRPr lang="es-ES"/>
        </a:p>
      </dgm:t>
    </dgm:pt>
    <dgm:pt modelId="{8DFCE634-E84F-4B28-BD46-0F16BB2BEBAF}" type="sibTrans" cxnId="{781CEB91-B838-4B90-A3AC-FD84720D8203}">
      <dgm:prSet/>
      <dgm:spPr/>
      <dgm:t>
        <a:bodyPr/>
        <a:lstStyle/>
        <a:p>
          <a:endParaRPr lang="es-ES"/>
        </a:p>
      </dgm:t>
    </dgm:pt>
    <dgm:pt modelId="{8A90304A-0B21-46EC-BCF7-088697D80FE0}">
      <dgm:prSet phldrT="[Texto]"/>
      <dgm:spPr/>
      <dgm:t>
        <a:bodyPr/>
        <a:lstStyle/>
        <a:p>
          <a:r>
            <a:rPr lang="es-ES_tradnl" noProof="1" smtClean="0"/>
            <a:t>Acquisto in negozio, consegna a domicilio</a:t>
          </a:r>
          <a:endParaRPr lang="es-ES_tradnl" noProof="1"/>
        </a:p>
      </dgm:t>
    </dgm:pt>
    <dgm:pt modelId="{2ECC4956-0D2B-4E62-B521-15B2BB58F278}" type="parTrans" cxnId="{778B1278-084C-451D-B792-A7A7AA7F39C9}">
      <dgm:prSet/>
      <dgm:spPr/>
      <dgm:t>
        <a:bodyPr/>
        <a:lstStyle/>
        <a:p>
          <a:endParaRPr lang="es-ES"/>
        </a:p>
      </dgm:t>
    </dgm:pt>
    <dgm:pt modelId="{76D276E1-5390-4889-B5FB-E02AF290903A}" type="sibTrans" cxnId="{778B1278-084C-451D-B792-A7A7AA7F39C9}">
      <dgm:prSet/>
      <dgm:spPr/>
      <dgm:t>
        <a:bodyPr/>
        <a:lstStyle/>
        <a:p>
          <a:endParaRPr lang="es-ES"/>
        </a:p>
      </dgm:t>
    </dgm:pt>
    <dgm:pt modelId="{19D74F16-416B-4C5D-BEDF-676B7774B06F}">
      <dgm:prSet phldrT="[Texto]"/>
      <dgm:spPr/>
      <dgm:t>
        <a:bodyPr/>
        <a:lstStyle/>
        <a:p>
          <a:r>
            <a:rPr lang="es-ES_tradnl" noProof="1" smtClean="0"/>
            <a:t>Acquisto </a:t>
          </a:r>
          <a:r>
            <a:rPr lang="es-ES_tradnl" i="1" noProof="1" smtClean="0"/>
            <a:t>online,</a:t>
          </a:r>
          <a:r>
            <a:rPr lang="es-ES_tradnl" noProof="1" smtClean="0"/>
            <a:t> ritorno al punto vendita</a:t>
          </a:r>
          <a:endParaRPr lang="es-ES_tradnl" noProof="1"/>
        </a:p>
      </dgm:t>
    </dgm:pt>
    <dgm:pt modelId="{E25C7D36-E58E-494E-9985-5FFF88063F8A}" type="parTrans" cxnId="{73D6ED88-4B76-48EE-B070-78BECC06A725}">
      <dgm:prSet/>
      <dgm:spPr/>
      <dgm:t>
        <a:bodyPr/>
        <a:lstStyle/>
        <a:p>
          <a:endParaRPr lang="es-ES"/>
        </a:p>
      </dgm:t>
    </dgm:pt>
    <dgm:pt modelId="{A28E44BB-D97E-4F60-8889-98495079F8EA}" type="sibTrans" cxnId="{73D6ED88-4B76-48EE-B070-78BECC06A725}">
      <dgm:prSet/>
      <dgm:spPr/>
      <dgm:t>
        <a:bodyPr/>
        <a:lstStyle/>
        <a:p>
          <a:endParaRPr lang="es-ES"/>
        </a:p>
      </dgm:t>
    </dgm:pt>
    <dgm:pt modelId="{4A10FC89-1C57-4865-84B2-ACE0FE56AC00}" type="pres">
      <dgm:prSet presAssocID="{AC72D4E6-8C34-4A99-BFFC-76904526945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5A0298B-32AF-4F98-8672-9D53217D7837}" type="pres">
      <dgm:prSet presAssocID="{AC72D4E6-8C34-4A99-BFFC-769045269453}" presName="radial" presStyleCnt="0">
        <dgm:presLayoutVars>
          <dgm:animLvl val="ctr"/>
        </dgm:presLayoutVars>
      </dgm:prSet>
      <dgm:spPr/>
    </dgm:pt>
    <dgm:pt modelId="{7C11F7A3-ECC5-4519-9EE9-F444C524CD69}" type="pres">
      <dgm:prSet presAssocID="{C9A5F335-C89E-4A90-BEAF-7964DAC6E1E0}" presName="centerShape" presStyleLbl="vennNode1" presStyleIdx="0" presStyleCnt="5"/>
      <dgm:spPr/>
      <dgm:t>
        <a:bodyPr/>
        <a:lstStyle/>
        <a:p>
          <a:endParaRPr lang="es-ES"/>
        </a:p>
      </dgm:t>
    </dgm:pt>
    <dgm:pt modelId="{07250CE7-DD96-4913-AF2E-3AD8E40DF931}" type="pres">
      <dgm:prSet presAssocID="{06904606-0A69-4B9F-BCCD-FF3C68CA6E61}" presName="node" presStyleLbl="vennNode1" presStyleIdx="1" presStyleCnt="5" custScaleX="141258" custScaleY="14042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9E987A-091F-4578-8A65-EF63C6C0D9B5}" type="pres">
      <dgm:prSet presAssocID="{C45CE1C9-BE60-4B0F-9BEB-EB1A1EFE9485}" presName="node" presStyleLbl="vennNode1" presStyleIdx="2" presStyleCnt="5" custScaleX="159094" custScaleY="1347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8DC785-9B61-45B1-8A4D-323B50A3B38C}" type="pres">
      <dgm:prSet presAssocID="{8A90304A-0B21-46EC-BCF7-088697D80FE0}" presName="node" presStyleLbl="vennNode1" presStyleIdx="3" presStyleCnt="5" custScaleX="170389" custScaleY="128414" custRadScaleRad="97679" custRadScaleInc="153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53DE5F-72D1-4DD4-B75C-C87364B28825}" type="pres">
      <dgm:prSet presAssocID="{19D74F16-416B-4C5D-BEDF-676B7774B06F}" presName="node" presStyleLbl="vennNode1" presStyleIdx="4" presStyleCnt="5" custScaleX="156560" custScaleY="13535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4B7A40E-1B0F-4DBB-BDD0-CD4171F19399}" type="presOf" srcId="{C9A5F335-C89E-4A90-BEAF-7964DAC6E1E0}" destId="{7C11F7A3-ECC5-4519-9EE9-F444C524CD69}" srcOrd="0" destOrd="0" presId="urn:microsoft.com/office/officeart/2005/8/layout/radial3"/>
    <dgm:cxn modelId="{249E4B47-BC8F-433B-BD44-AF51F8C5BD52}" type="presOf" srcId="{06904606-0A69-4B9F-BCCD-FF3C68CA6E61}" destId="{07250CE7-DD96-4913-AF2E-3AD8E40DF931}" srcOrd="0" destOrd="0" presId="urn:microsoft.com/office/officeart/2005/8/layout/radial3"/>
    <dgm:cxn modelId="{45B119A2-F4C0-472A-95BE-63EF6272134E}" type="presOf" srcId="{C45CE1C9-BE60-4B0F-9BEB-EB1A1EFE9485}" destId="{B79E987A-091F-4578-8A65-EF63C6C0D9B5}" srcOrd="0" destOrd="0" presId="urn:microsoft.com/office/officeart/2005/8/layout/radial3"/>
    <dgm:cxn modelId="{EF8E97C7-4F69-4266-B301-4C4440563564}" type="presOf" srcId="{19D74F16-416B-4C5D-BEDF-676B7774B06F}" destId="{CB53DE5F-72D1-4DD4-B75C-C87364B28825}" srcOrd="0" destOrd="0" presId="urn:microsoft.com/office/officeart/2005/8/layout/radial3"/>
    <dgm:cxn modelId="{E76976B6-0ACB-4367-8799-1BA64C632820}" srcId="{C9A5F335-C89E-4A90-BEAF-7964DAC6E1E0}" destId="{06904606-0A69-4B9F-BCCD-FF3C68CA6E61}" srcOrd="0" destOrd="0" parTransId="{B32CEB20-2231-46A3-A325-0E179E0A074E}" sibTransId="{7443542A-9AD4-44DB-91AE-24CCD46C13AF}"/>
    <dgm:cxn modelId="{8F29EF42-816B-4331-926E-9439AD7CFC45}" srcId="{AC72D4E6-8C34-4A99-BFFC-769045269453}" destId="{C9A5F335-C89E-4A90-BEAF-7964DAC6E1E0}" srcOrd="0" destOrd="0" parTransId="{891BF4CB-4E6E-4297-B5C9-DAFFC2017127}" sibTransId="{0AB13697-B1DE-4169-B2DA-DEDCA40F6544}"/>
    <dgm:cxn modelId="{73D6ED88-4B76-48EE-B070-78BECC06A725}" srcId="{C9A5F335-C89E-4A90-BEAF-7964DAC6E1E0}" destId="{19D74F16-416B-4C5D-BEDF-676B7774B06F}" srcOrd="3" destOrd="0" parTransId="{E25C7D36-E58E-494E-9985-5FFF88063F8A}" sibTransId="{A28E44BB-D97E-4F60-8889-98495079F8EA}"/>
    <dgm:cxn modelId="{F2CBCE69-4E9A-4138-9DAF-D558AEFFF45F}" type="presOf" srcId="{AC72D4E6-8C34-4A99-BFFC-769045269453}" destId="{4A10FC89-1C57-4865-84B2-ACE0FE56AC00}" srcOrd="0" destOrd="0" presId="urn:microsoft.com/office/officeart/2005/8/layout/radial3"/>
    <dgm:cxn modelId="{781CEB91-B838-4B90-A3AC-FD84720D8203}" srcId="{C9A5F335-C89E-4A90-BEAF-7964DAC6E1E0}" destId="{C45CE1C9-BE60-4B0F-9BEB-EB1A1EFE9485}" srcOrd="1" destOrd="0" parTransId="{65325469-C565-47C6-9AC2-15BFABBA8CA7}" sibTransId="{8DFCE634-E84F-4B28-BD46-0F16BB2BEBAF}"/>
    <dgm:cxn modelId="{778B1278-084C-451D-B792-A7A7AA7F39C9}" srcId="{C9A5F335-C89E-4A90-BEAF-7964DAC6E1E0}" destId="{8A90304A-0B21-46EC-BCF7-088697D80FE0}" srcOrd="2" destOrd="0" parTransId="{2ECC4956-0D2B-4E62-B521-15B2BB58F278}" sibTransId="{76D276E1-5390-4889-B5FB-E02AF290903A}"/>
    <dgm:cxn modelId="{5C079E1D-EADD-4B83-A2B7-C918BB1655B4}" type="presOf" srcId="{8A90304A-0B21-46EC-BCF7-088697D80FE0}" destId="{968DC785-9B61-45B1-8A4D-323B50A3B38C}" srcOrd="0" destOrd="0" presId="urn:microsoft.com/office/officeart/2005/8/layout/radial3"/>
    <dgm:cxn modelId="{8C46D7C2-7B9F-42D7-A856-5AB512E07A96}" type="presParOf" srcId="{4A10FC89-1C57-4865-84B2-ACE0FE56AC00}" destId="{85A0298B-32AF-4F98-8672-9D53217D7837}" srcOrd="0" destOrd="0" presId="urn:microsoft.com/office/officeart/2005/8/layout/radial3"/>
    <dgm:cxn modelId="{847AC8EC-8E6D-4419-8CEA-8C6B181F1AF4}" type="presParOf" srcId="{85A0298B-32AF-4F98-8672-9D53217D7837}" destId="{7C11F7A3-ECC5-4519-9EE9-F444C524CD69}" srcOrd="0" destOrd="0" presId="urn:microsoft.com/office/officeart/2005/8/layout/radial3"/>
    <dgm:cxn modelId="{228D5341-2C68-4F5E-9928-57E1AA5B6E18}" type="presParOf" srcId="{85A0298B-32AF-4F98-8672-9D53217D7837}" destId="{07250CE7-DD96-4913-AF2E-3AD8E40DF931}" srcOrd="1" destOrd="0" presId="urn:microsoft.com/office/officeart/2005/8/layout/radial3"/>
    <dgm:cxn modelId="{DBBBAB53-1FCD-4710-8936-88BBE1E5425D}" type="presParOf" srcId="{85A0298B-32AF-4F98-8672-9D53217D7837}" destId="{B79E987A-091F-4578-8A65-EF63C6C0D9B5}" srcOrd="2" destOrd="0" presId="urn:microsoft.com/office/officeart/2005/8/layout/radial3"/>
    <dgm:cxn modelId="{CB61C228-4A83-49D5-9B5D-F3554418A35D}" type="presParOf" srcId="{85A0298B-32AF-4F98-8672-9D53217D7837}" destId="{968DC785-9B61-45B1-8A4D-323B50A3B38C}" srcOrd="3" destOrd="0" presId="urn:microsoft.com/office/officeart/2005/8/layout/radial3"/>
    <dgm:cxn modelId="{49850FAF-C613-4744-9611-45769B78BD4E}" type="presParOf" srcId="{85A0298B-32AF-4F98-8672-9D53217D7837}" destId="{CB53DE5F-72D1-4DD4-B75C-C87364B28825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D884DCA-F7B8-42FB-8F87-1C89701407AC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74EBF6F8-0122-4C86-8346-CF1643942D03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ES_tradnl" sz="2400" noProof="1" smtClean="0">
              <a:solidFill>
                <a:schemeClr val="bg1"/>
              </a:solidFill>
            </a:rPr>
            <a:t>Acquisizione</a:t>
          </a:r>
          <a:endParaRPr lang="es-ES_tradnl" sz="2400" noProof="1">
            <a:solidFill>
              <a:schemeClr val="bg1"/>
            </a:solidFill>
          </a:endParaRPr>
        </a:p>
      </dgm:t>
    </dgm:pt>
    <dgm:pt modelId="{FC0E1963-7914-471E-B89A-44F5B275237F}" type="parTrans" cxnId="{43AE738A-3474-4B18-8300-773A482EC4AC}">
      <dgm:prSet/>
      <dgm:spPr/>
      <dgm:t>
        <a:bodyPr/>
        <a:lstStyle/>
        <a:p>
          <a:endParaRPr lang="es-ES"/>
        </a:p>
      </dgm:t>
    </dgm:pt>
    <dgm:pt modelId="{23633A84-93CE-4319-BA19-0CC8742E2551}" type="sibTrans" cxnId="{43AE738A-3474-4B18-8300-773A482EC4AC}">
      <dgm:prSet/>
      <dgm:spPr/>
      <dgm:t>
        <a:bodyPr/>
        <a:lstStyle/>
        <a:p>
          <a:endParaRPr lang="es-ES"/>
        </a:p>
      </dgm:t>
    </dgm:pt>
    <dgm:pt modelId="{73B2CE0F-638C-44CC-B65D-24ABB93B0054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ES_tradnl" sz="2400" noProof="1" smtClean="0">
              <a:solidFill>
                <a:schemeClr val="bg1"/>
              </a:solidFill>
            </a:rPr>
            <a:t>Attivazione</a:t>
          </a:r>
          <a:endParaRPr lang="es-ES_tradnl" sz="2400" noProof="1">
            <a:solidFill>
              <a:schemeClr val="bg1"/>
            </a:solidFill>
          </a:endParaRPr>
        </a:p>
      </dgm:t>
    </dgm:pt>
    <dgm:pt modelId="{32BABF56-AA52-49CB-8FF3-9C89D3F725F1}" type="parTrans" cxnId="{CDABE3E6-217D-4E6A-99E0-92D9FD7DA2E6}">
      <dgm:prSet/>
      <dgm:spPr/>
      <dgm:t>
        <a:bodyPr/>
        <a:lstStyle/>
        <a:p>
          <a:endParaRPr lang="es-ES"/>
        </a:p>
      </dgm:t>
    </dgm:pt>
    <dgm:pt modelId="{2316D1F4-2010-4F32-8084-A0EBF1EBA518}" type="sibTrans" cxnId="{CDABE3E6-217D-4E6A-99E0-92D9FD7DA2E6}">
      <dgm:prSet/>
      <dgm:spPr/>
      <dgm:t>
        <a:bodyPr/>
        <a:lstStyle/>
        <a:p>
          <a:endParaRPr lang="es-ES"/>
        </a:p>
      </dgm:t>
    </dgm:pt>
    <dgm:pt modelId="{140AB67C-71DB-49C0-A00B-1D9674519C8D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_tradnl" sz="2400" noProof="1" smtClean="0">
              <a:solidFill>
                <a:schemeClr val="bg1"/>
              </a:solidFill>
            </a:rPr>
            <a:t>Conversione</a:t>
          </a:r>
          <a:endParaRPr lang="es-ES_tradnl" sz="2400" noProof="1">
            <a:solidFill>
              <a:schemeClr val="bg1"/>
            </a:solidFill>
          </a:endParaRPr>
        </a:p>
      </dgm:t>
    </dgm:pt>
    <dgm:pt modelId="{240C9D15-4F05-4A0A-8ADF-3CFD7B0213C9}" type="parTrans" cxnId="{C8A832FB-D651-4F27-8309-A82B71C227D9}">
      <dgm:prSet/>
      <dgm:spPr/>
      <dgm:t>
        <a:bodyPr/>
        <a:lstStyle/>
        <a:p>
          <a:endParaRPr lang="es-ES"/>
        </a:p>
      </dgm:t>
    </dgm:pt>
    <dgm:pt modelId="{A705B4D1-5A15-4ACA-B8FC-D10F0034E4D0}" type="sibTrans" cxnId="{C8A832FB-D651-4F27-8309-A82B71C227D9}">
      <dgm:prSet/>
      <dgm:spPr/>
      <dgm:t>
        <a:bodyPr/>
        <a:lstStyle/>
        <a:p>
          <a:endParaRPr lang="es-ES"/>
        </a:p>
      </dgm:t>
    </dgm:pt>
    <dgm:pt modelId="{C0E9E975-EE1B-4DC4-80C7-067406A0D98E}">
      <dgm:prSet phldrT="[Texto]" custT="1"/>
      <dgm:spPr/>
      <dgm:t>
        <a:bodyPr/>
        <a:lstStyle/>
        <a:p>
          <a:r>
            <a:rPr lang="es-ES_tradnl" sz="2400" b="1" noProof="1" smtClean="0">
              <a:solidFill>
                <a:schemeClr val="bg1"/>
              </a:solidFill>
            </a:rPr>
            <a:t>Fidelizzazione</a:t>
          </a:r>
          <a:endParaRPr lang="es-ES_tradnl" sz="2400" b="1" noProof="1">
            <a:solidFill>
              <a:schemeClr val="bg1"/>
            </a:solidFill>
          </a:endParaRPr>
        </a:p>
      </dgm:t>
    </dgm:pt>
    <dgm:pt modelId="{E4F42967-39C6-427F-B82A-922763442B59}" type="parTrans" cxnId="{DE64FACD-B48C-49C3-AA2A-C4A3113D3BDD}">
      <dgm:prSet/>
      <dgm:spPr/>
      <dgm:t>
        <a:bodyPr/>
        <a:lstStyle/>
        <a:p>
          <a:endParaRPr lang="es-ES"/>
        </a:p>
      </dgm:t>
    </dgm:pt>
    <dgm:pt modelId="{782A6AB0-ADF4-44EE-AA24-F2B6E1DAF39E}" type="sibTrans" cxnId="{DE64FACD-B48C-49C3-AA2A-C4A3113D3BDD}">
      <dgm:prSet/>
      <dgm:spPr/>
      <dgm:t>
        <a:bodyPr/>
        <a:lstStyle/>
        <a:p>
          <a:endParaRPr lang="es-ES"/>
        </a:p>
      </dgm:t>
    </dgm:pt>
    <dgm:pt modelId="{6EE4AF0D-F1E3-46D0-BB06-7DB2F5AA366C}" type="pres">
      <dgm:prSet presAssocID="{3D884DCA-F7B8-42FB-8F87-1C89701407AC}" presName="Name0" presStyleCnt="0">
        <dgm:presLayoutVars>
          <dgm:dir/>
          <dgm:animLvl val="lvl"/>
          <dgm:resizeHandles val="exact"/>
        </dgm:presLayoutVars>
      </dgm:prSet>
      <dgm:spPr/>
    </dgm:pt>
    <dgm:pt modelId="{3C31091D-706E-41E4-A709-2CBBBC40C592}" type="pres">
      <dgm:prSet presAssocID="{74EBF6F8-0122-4C86-8346-CF1643942D03}" presName="Name8" presStyleCnt="0"/>
      <dgm:spPr/>
    </dgm:pt>
    <dgm:pt modelId="{E71CE0C7-E9AE-4BC2-90DD-7D9BF3105716}" type="pres">
      <dgm:prSet presAssocID="{74EBF6F8-0122-4C86-8346-CF1643942D03}" presName="level" presStyleLbl="node1" presStyleIdx="0" presStyleCnt="4" custScaleX="9589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7C41B3-6583-47BF-B3BC-89D8DB8F6AA4}" type="pres">
      <dgm:prSet presAssocID="{74EBF6F8-0122-4C86-8346-CF1643942D0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EECF37-06D6-4C31-9351-C1953A016F56}" type="pres">
      <dgm:prSet presAssocID="{73B2CE0F-638C-44CC-B65D-24ABB93B0054}" presName="Name8" presStyleCnt="0"/>
      <dgm:spPr/>
    </dgm:pt>
    <dgm:pt modelId="{66731904-C6FD-4419-90E2-8AD57CC94775}" type="pres">
      <dgm:prSet presAssocID="{73B2CE0F-638C-44CC-B65D-24ABB93B0054}" presName="level" presStyleLbl="node1" presStyleIdx="1" presStyleCnt="4" custScaleX="10502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D997AA-1F63-428D-8CBB-BFF2B9F7C97D}" type="pres">
      <dgm:prSet presAssocID="{73B2CE0F-638C-44CC-B65D-24ABB93B005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3CDA1D-D244-43F1-8586-AAEC0CDD988A}" type="pres">
      <dgm:prSet presAssocID="{140AB67C-71DB-49C0-A00B-1D9674519C8D}" presName="Name8" presStyleCnt="0"/>
      <dgm:spPr/>
    </dgm:pt>
    <dgm:pt modelId="{4787135C-2F8F-429F-BE16-7AFD639D3AC8}" type="pres">
      <dgm:prSet presAssocID="{140AB67C-71DB-49C0-A00B-1D9674519C8D}" presName="level" presStyleLbl="node1" presStyleIdx="2" presStyleCnt="4" custScaleX="11917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B5D9A5-544F-49B9-968C-9C6436456DD8}" type="pres">
      <dgm:prSet presAssocID="{140AB67C-71DB-49C0-A00B-1D9674519C8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2AB193-1429-404D-92AF-51E19D7E82AE}" type="pres">
      <dgm:prSet presAssocID="{C0E9E975-EE1B-4DC4-80C7-067406A0D98E}" presName="Name8" presStyleCnt="0"/>
      <dgm:spPr/>
    </dgm:pt>
    <dgm:pt modelId="{763FF181-2DAF-48E4-8DC4-11469E36C086}" type="pres">
      <dgm:prSet presAssocID="{C0E9E975-EE1B-4DC4-80C7-067406A0D98E}" presName="level" presStyleLbl="node1" presStyleIdx="3" presStyleCnt="4" custScaleX="14520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E1E9C0-124D-49B9-9733-41166C6B7E8C}" type="pres">
      <dgm:prSet presAssocID="{C0E9E975-EE1B-4DC4-80C7-067406A0D98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D8CDB61-9B62-4587-AFBE-74E72DBADD1C}" type="presOf" srcId="{140AB67C-71DB-49C0-A00B-1D9674519C8D}" destId="{4787135C-2F8F-429F-BE16-7AFD639D3AC8}" srcOrd="0" destOrd="0" presId="urn:microsoft.com/office/officeart/2005/8/layout/pyramid3"/>
    <dgm:cxn modelId="{C8A832FB-D651-4F27-8309-A82B71C227D9}" srcId="{3D884DCA-F7B8-42FB-8F87-1C89701407AC}" destId="{140AB67C-71DB-49C0-A00B-1D9674519C8D}" srcOrd="2" destOrd="0" parTransId="{240C9D15-4F05-4A0A-8ADF-3CFD7B0213C9}" sibTransId="{A705B4D1-5A15-4ACA-B8FC-D10F0034E4D0}"/>
    <dgm:cxn modelId="{BC3FE5F5-7E44-4CF2-802E-5EB78B8F234B}" type="presOf" srcId="{C0E9E975-EE1B-4DC4-80C7-067406A0D98E}" destId="{763FF181-2DAF-48E4-8DC4-11469E36C086}" srcOrd="0" destOrd="0" presId="urn:microsoft.com/office/officeart/2005/8/layout/pyramid3"/>
    <dgm:cxn modelId="{22BD6D8F-77FD-4B13-85A6-2B0DA96B3C97}" type="presOf" srcId="{74EBF6F8-0122-4C86-8346-CF1643942D03}" destId="{E71CE0C7-E9AE-4BC2-90DD-7D9BF3105716}" srcOrd="0" destOrd="0" presId="urn:microsoft.com/office/officeart/2005/8/layout/pyramid3"/>
    <dgm:cxn modelId="{CDABE3E6-217D-4E6A-99E0-92D9FD7DA2E6}" srcId="{3D884DCA-F7B8-42FB-8F87-1C89701407AC}" destId="{73B2CE0F-638C-44CC-B65D-24ABB93B0054}" srcOrd="1" destOrd="0" parTransId="{32BABF56-AA52-49CB-8FF3-9C89D3F725F1}" sibTransId="{2316D1F4-2010-4F32-8084-A0EBF1EBA518}"/>
    <dgm:cxn modelId="{43AE738A-3474-4B18-8300-773A482EC4AC}" srcId="{3D884DCA-F7B8-42FB-8F87-1C89701407AC}" destId="{74EBF6F8-0122-4C86-8346-CF1643942D03}" srcOrd="0" destOrd="0" parTransId="{FC0E1963-7914-471E-B89A-44F5B275237F}" sibTransId="{23633A84-93CE-4319-BA19-0CC8742E2551}"/>
    <dgm:cxn modelId="{F5B1C0EC-A801-40CF-A25D-014F32C15137}" type="presOf" srcId="{73B2CE0F-638C-44CC-B65D-24ABB93B0054}" destId="{66731904-C6FD-4419-90E2-8AD57CC94775}" srcOrd="0" destOrd="0" presId="urn:microsoft.com/office/officeart/2005/8/layout/pyramid3"/>
    <dgm:cxn modelId="{FD5B0B4A-6F8C-4088-986C-5F17CF26B43A}" type="presOf" srcId="{73B2CE0F-638C-44CC-B65D-24ABB93B0054}" destId="{18D997AA-1F63-428D-8CBB-BFF2B9F7C97D}" srcOrd="1" destOrd="0" presId="urn:microsoft.com/office/officeart/2005/8/layout/pyramid3"/>
    <dgm:cxn modelId="{C1626841-0D22-4E08-94CB-E9626B492290}" type="presOf" srcId="{C0E9E975-EE1B-4DC4-80C7-067406A0D98E}" destId="{31E1E9C0-124D-49B9-9733-41166C6B7E8C}" srcOrd="1" destOrd="0" presId="urn:microsoft.com/office/officeart/2005/8/layout/pyramid3"/>
    <dgm:cxn modelId="{D890EBBC-4392-446C-8D45-5A26604686CF}" type="presOf" srcId="{3D884DCA-F7B8-42FB-8F87-1C89701407AC}" destId="{6EE4AF0D-F1E3-46D0-BB06-7DB2F5AA366C}" srcOrd="0" destOrd="0" presId="urn:microsoft.com/office/officeart/2005/8/layout/pyramid3"/>
    <dgm:cxn modelId="{DE64FACD-B48C-49C3-AA2A-C4A3113D3BDD}" srcId="{3D884DCA-F7B8-42FB-8F87-1C89701407AC}" destId="{C0E9E975-EE1B-4DC4-80C7-067406A0D98E}" srcOrd="3" destOrd="0" parTransId="{E4F42967-39C6-427F-B82A-922763442B59}" sibTransId="{782A6AB0-ADF4-44EE-AA24-F2B6E1DAF39E}"/>
    <dgm:cxn modelId="{0B694228-FBCF-4499-99DB-AAE4B18248FC}" type="presOf" srcId="{74EBF6F8-0122-4C86-8346-CF1643942D03}" destId="{817C41B3-6583-47BF-B3BC-89D8DB8F6AA4}" srcOrd="1" destOrd="0" presId="urn:microsoft.com/office/officeart/2005/8/layout/pyramid3"/>
    <dgm:cxn modelId="{FA742C58-BA40-4876-B621-BAEBF36D1BC9}" type="presOf" srcId="{140AB67C-71DB-49C0-A00B-1D9674519C8D}" destId="{5EB5D9A5-544F-49B9-968C-9C6436456DD8}" srcOrd="1" destOrd="0" presId="urn:microsoft.com/office/officeart/2005/8/layout/pyramid3"/>
    <dgm:cxn modelId="{9833FAE1-05B9-4EE8-BA75-05593ABBE0F2}" type="presParOf" srcId="{6EE4AF0D-F1E3-46D0-BB06-7DB2F5AA366C}" destId="{3C31091D-706E-41E4-A709-2CBBBC40C592}" srcOrd="0" destOrd="0" presId="urn:microsoft.com/office/officeart/2005/8/layout/pyramid3"/>
    <dgm:cxn modelId="{52CDE404-A6CB-40BC-8CF1-13692B3B20BF}" type="presParOf" srcId="{3C31091D-706E-41E4-A709-2CBBBC40C592}" destId="{E71CE0C7-E9AE-4BC2-90DD-7D9BF3105716}" srcOrd="0" destOrd="0" presId="urn:microsoft.com/office/officeart/2005/8/layout/pyramid3"/>
    <dgm:cxn modelId="{DE20ACB0-DFD3-484F-8EC9-2704B15490B5}" type="presParOf" srcId="{3C31091D-706E-41E4-A709-2CBBBC40C592}" destId="{817C41B3-6583-47BF-B3BC-89D8DB8F6AA4}" srcOrd="1" destOrd="0" presId="urn:microsoft.com/office/officeart/2005/8/layout/pyramid3"/>
    <dgm:cxn modelId="{906BD6CF-C8D7-483D-88B6-4614BA83D366}" type="presParOf" srcId="{6EE4AF0D-F1E3-46D0-BB06-7DB2F5AA366C}" destId="{A7EECF37-06D6-4C31-9351-C1953A016F56}" srcOrd="1" destOrd="0" presId="urn:microsoft.com/office/officeart/2005/8/layout/pyramid3"/>
    <dgm:cxn modelId="{F60F3E9B-E857-4D83-A811-52A81D6A3C44}" type="presParOf" srcId="{A7EECF37-06D6-4C31-9351-C1953A016F56}" destId="{66731904-C6FD-4419-90E2-8AD57CC94775}" srcOrd="0" destOrd="0" presId="urn:microsoft.com/office/officeart/2005/8/layout/pyramid3"/>
    <dgm:cxn modelId="{B5223A04-C9B3-40DE-B71F-62FA88262474}" type="presParOf" srcId="{A7EECF37-06D6-4C31-9351-C1953A016F56}" destId="{18D997AA-1F63-428D-8CBB-BFF2B9F7C97D}" srcOrd="1" destOrd="0" presId="urn:microsoft.com/office/officeart/2005/8/layout/pyramid3"/>
    <dgm:cxn modelId="{1E934192-01B6-46A9-A58E-9E618ADC2CCB}" type="presParOf" srcId="{6EE4AF0D-F1E3-46D0-BB06-7DB2F5AA366C}" destId="{FE3CDA1D-D244-43F1-8586-AAEC0CDD988A}" srcOrd="2" destOrd="0" presId="urn:microsoft.com/office/officeart/2005/8/layout/pyramid3"/>
    <dgm:cxn modelId="{5F11F745-DACE-4D3C-9A1C-5F3611E41BC0}" type="presParOf" srcId="{FE3CDA1D-D244-43F1-8586-AAEC0CDD988A}" destId="{4787135C-2F8F-429F-BE16-7AFD639D3AC8}" srcOrd="0" destOrd="0" presId="urn:microsoft.com/office/officeart/2005/8/layout/pyramid3"/>
    <dgm:cxn modelId="{EEC906B5-80D0-421D-AEF8-8C8567A5C79F}" type="presParOf" srcId="{FE3CDA1D-D244-43F1-8586-AAEC0CDD988A}" destId="{5EB5D9A5-544F-49B9-968C-9C6436456DD8}" srcOrd="1" destOrd="0" presId="urn:microsoft.com/office/officeart/2005/8/layout/pyramid3"/>
    <dgm:cxn modelId="{49D47922-037E-4BA3-AADD-F67C8E88B0C0}" type="presParOf" srcId="{6EE4AF0D-F1E3-46D0-BB06-7DB2F5AA366C}" destId="{282AB193-1429-404D-92AF-51E19D7E82AE}" srcOrd="3" destOrd="0" presId="urn:microsoft.com/office/officeart/2005/8/layout/pyramid3"/>
    <dgm:cxn modelId="{D809B0A0-F390-4977-A53B-6BFDDD726BE9}" type="presParOf" srcId="{282AB193-1429-404D-92AF-51E19D7E82AE}" destId="{763FF181-2DAF-48E4-8DC4-11469E36C086}" srcOrd="0" destOrd="0" presId="urn:microsoft.com/office/officeart/2005/8/layout/pyramid3"/>
    <dgm:cxn modelId="{D4EC633F-C27E-4C43-8B5D-ABDD8DFE3F82}" type="presParOf" srcId="{282AB193-1429-404D-92AF-51E19D7E82AE}" destId="{31E1E9C0-124D-49B9-9733-41166C6B7E8C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FB47B-F41F-4D0E-92F3-FD91B8A46250}">
      <dsp:nvSpPr>
        <dsp:cNvPr id="0" name=""/>
        <dsp:cNvSpPr/>
      </dsp:nvSpPr>
      <dsp:spPr>
        <a:xfrm>
          <a:off x="2289" y="798153"/>
          <a:ext cx="4878842" cy="10126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98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>
              <a:latin typeface="+mj-lt"/>
            </a:rPr>
            <a:t>      </a:t>
          </a:r>
          <a:r>
            <a:rPr lang="es-ES_tradnl" sz="2900" kern="1200" noProof="1" smtClean="0">
              <a:latin typeface="+mj-lt"/>
            </a:rPr>
            <a:t>Minori</a:t>
          </a:r>
          <a:r>
            <a:rPr lang="es-ES_tradnl" sz="2900" kern="1200" baseline="0" noProof="1" smtClean="0">
              <a:latin typeface="+mj-lt"/>
            </a:rPr>
            <a:t> consumi</a:t>
          </a:r>
          <a:endParaRPr lang="es-ES_tradnl" sz="2900" kern="1200" noProof="1">
            <a:latin typeface="+mj-lt"/>
          </a:endParaRPr>
        </a:p>
      </dsp:txBody>
      <dsp:txXfrm>
        <a:off x="2289" y="798153"/>
        <a:ext cx="4878842" cy="1012644"/>
      </dsp:txXfrm>
    </dsp:sp>
    <dsp:sp modelId="{0BB99110-6F71-44B6-9F0B-0938DCC94D36}">
      <dsp:nvSpPr>
        <dsp:cNvPr id="0" name=""/>
        <dsp:cNvSpPr/>
      </dsp:nvSpPr>
      <dsp:spPr>
        <a:xfrm>
          <a:off x="0" y="593413"/>
          <a:ext cx="1067246" cy="1063277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FA6DF3-35DE-4535-A3F0-A0AE43C860CD}">
      <dsp:nvSpPr>
        <dsp:cNvPr id="0" name=""/>
        <dsp:cNvSpPr/>
      </dsp:nvSpPr>
      <dsp:spPr>
        <a:xfrm>
          <a:off x="5008695" y="798153"/>
          <a:ext cx="4878842" cy="10126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98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900" kern="1200" noProof="1" smtClean="0">
              <a:latin typeface="+mj-lt"/>
            </a:rPr>
            <a:t>Consumi</a:t>
          </a:r>
          <a:r>
            <a:rPr lang="es-ES_tradnl" sz="2900" kern="1200" baseline="0" noProof="1" smtClean="0">
              <a:latin typeface="+mj-lt"/>
            </a:rPr>
            <a:t> locali</a:t>
          </a:r>
          <a:endParaRPr lang="es-ES_tradnl" sz="2900" kern="1200" noProof="1">
            <a:latin typeface="+mj-lt"/>
          </a:endParaRPr>
        </a:p>
      </dsp:txBody>
      <dsp:txXfrm>
        <a:off x="5008695" y="798153"/>
        <a:ext cx="4878842" cy="1012644"/>
      </dsp:txXfrm>
    </dsp:sp>
    <dsp:sp modelId="{85A4BB1C-88C0-4092-8D06-A935B37F57BC}">
      <dsp:nvSpPr>
        <dsp:cNvPr id="0" name=""/>
        <dsp:cNvSpPr/>
      </dsp:nvSpPr>
      <dsp:spPr>
        <a:xfrm>
          <a:off x="4521183" y="527819"/>
          <a:ext cx="1067246" cy="1063277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A67E18-B22A-4854-AF49-9F2DD7EE9077}">
      <dsp:nvSpPr>
        <dsp:cNvPr id="0" name=""/>
        <dsp:cNvSpPr/>
      </dsp:nvSpPr>
      <dsp:spPr>
        <a:xfrm>
          <a:off x="434097" y="2072961"/>
          <a:ext cx="4078577" cy="10126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98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>
              <a:latin typeface="+mj-lt"/>
            </a:rPr>
            <a:t> </a:t>
          </a:r>
          <a:r>
            <a:rPr lang="es-ES_tradnl" sz="2900" kern="1200" noProof="1" smtClean="0">
              <a:latin typeface="+mj-lt"/>
            </a:rPr>
            <a:t>Boicottaggio</a:t>
          </a:r>
          <a:r>
            <a:rPr lang="es-ES_tradnl" sz="2900" kern="1200" baseline="0" noProof="1" smtClean="0">
              <a:latin typeface="+mj-lt"/>
            </a:rPr>
            <a:t> delle imprese non etiche</a:t>
          </a:r>
          <a:endParaRPr lang="es-ES_tradnl" sz="2900" kern="1200" noProof="1">
            <a:latin typeface="+mj-lt"/>
          </a:endParaRPr>
        </a:p>
      </dsp:txBody>
      <dsp:txXfrm>
        <a:off x="434097" y="2072961"/>
        <a:ext cx="4078577" cy="1012644"/>
      </dsp:txXfrm>
    </dsp:sp>
    <dsp:sp modelId="{80B559D5-F88F-4163-ABBF-04C3377A948A}">
      <dsp:nvSpPr>
        <dsp:cNvPr id="0" name=""/>
        <dsp:cNvSpPr/>
      </dsp:nvSpPr>
      <dsp:spPr>
        <a:xfrm>
          <a:off x="0" y="1906009"/>
          <a:ext cx="1031584" cy="1063277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730BB4-4F71-4DEA-BB9D-7AA2AF7443BD}">
      <dsp:nvSpPr>
        <dsp:cNvPr id="0" name=""/>
        <dsp:cNvSpPr/>
      </dsp:nvSpPr>
      <dsp:spPr>
        <a:xfrm>
          <a:off x="5034116" y="2058895"/>
          <a:ext cx="4815490" cy="10126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98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900" kern="1200" noProof="1" smtClean="0">
              <a:latin typeface="+mj-lt"/>
            </a:rPr>
            <a:t>Digitalizzazione</a:t>
          </a:r>
          <a:r>
            <a:rPr lang="es-ES_tradnl" sz="2900" kern="1200" baseline="0" noProof="1" smtClean="0">
              <a:latin typeface="+mj-lt"/>
            </a:rPr>
            <a:t> crescente</a:t>
          </a:r>
          <a:endParaRPr lang="es-ES_tradnl" sz="2900" kern="1200" noProof="1">
            <a:latin typeface="+mj-lt"/>
          </a:endParaRPr>
        </a:p>
      </dsp:txBody>
      <dsp:txXfrm>
        <a:off x="5034116" y="2058895"/>
        <a:ext cx="4815490" cy="1012644"/>
      </dsp:txXfrm>
    </dsp:sp>
    <dsp:sp modelId="{0E4BF129-9880-421B-8D8E-24AF0FC30135}">
      <dsp:nvSpPr>
        <dsp:cNvPr id="0" name=""/>
        <dsp:cNvSpPr/>
      </dsp:nvSpPr>
      <dsp:spPr>
        <a:xfrm>
          <a:off x="4294347" y="1925743"/>
          <a:ext cx="1031584" cy="1063277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0E0770-D2EC-44E6-8093-A727CF3EA03F}">
      <dsp:nvSpPr>
        <dsp:cNvPr id="0" name=""/>
        <dsp:cNvSpPr/>
      </dsp:nvSpPr>
      <dsp:spPr>
        <a:xfrm>
          <a:off x="2263101" y="56215"/>
          <a:ext cx="2698339" cy="2698339"/>
        </a:xfrm>
        <a:prstGeom prst="ellipse">
          <a:avLst/>
        </a:prstGeom>
        <a:solidFill>
          <a:srgbClr val="92D050">
            <a:alpha val="50000"/>
          </a:srgbClr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latin typeface="+mj-lt"/>
            </a:rPr>
            <a:t>Big Data</a:t>
          </a:r>
          <a:endParaRPr lang="es-ES" sz="2100" kern="1200" dirty="0">
            <a:latin typeface="+mj-lt"/>
          </a:endParaRPr>
        </a:p>
      </dsp:txBody>
      <dsp:txXfrm>
        <a:off x="2622879" y="528424"/>
        <a:ext cx="1978782" cy="1214252"/>
      </dsp:txXfrm>
    </dsp:sp>
    <dsp:sp modelId="{0BB129DF-EAA3-4E5D-B05C-D4117F828F8A}">
      <dsp:nvSpPr>
        <dsp:cNvPr id="0" name=""/>
        <dsp:cNvSpPr/>
      </dsp:nvSpPr>
      <dsp:spPr>
        <a:xfrm>
          <a:off x="3236752" y="1742677"/>
          <a:ext cx="2698339" cy="269833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100" kern="1200" noProof="1" smtClean="0">
              <a:latin typeface="+mj-lt"/>
            </a:rPr>
            <a:t>Omnicanalità</a:t>
          </a:r>
          <a:endParaRPr lang="es-ES_tradnl" sz="2100" kern="1200" noProof="1">
            <a:latin typeface="+mj-lt"/>
          </a:endParaRPr>
        </a:p>
      </dsp:txBody>
      <dsp:txXfrm>
        <a:off x="4061994" y="2439748"/>
        <a:ext cx="1619003" cy="1484086"/>
      </dsp:txXfrm>
    </dsp:sp>
    <dsp:sp modelId="{7E7141F8-3BAC-4B35-B96E-C48407EAFDAB}">
      <dsp:nvSpPr>
        <dsp:cNvPr id="0" name=""/>
        <dsp:cNvSpPr/>
      </dsp:nvSpPr>
      <dsp:spPr>
        <a:xfrm>
          <a:off x="1289450" y="1742677"/>
          <a:ext cx="2698339" cy="269833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100" kern="1200" noProof="1" smtClean="0">
              <a:latin typeface="+mj-lt"/>
            </a:rPr>
            <a:t>Intelligenza</a:t>
          </a:r>
          <a:r>
            <a:rPr lang="es-ES_tradnl" sz="2100" kern="1200" baseline="0" noProof="1" smtClean="0">
              <a:latin typeface="+mj-lt"/>
            </a:rPr>
            <a:t> artificiale</a:t>
          </a:r>
          <a:endParaRPr lang="es-ES_tradnl" sz="2100" kern="1200" noProof="1">
            <a:latin typeface="+mj-lt"/>
          </a:endParaRPr>
        </a:p>
      </dsp:txBody>
      <dsp:txXfrm>
        <a:off x="1543543" y="2439748"/>
        <a:ext cx="1619003" cy="14840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0E0770-D2EC-44E6-8093-A727CF3EA03F}">
      <dsp:nvSpPr>
        <dsp:cNvPr id="0" name=""/>
        <dsp:cNvSpPr/>
      </dsp:nvSpPr>
      <dsp:spPr>
        <a:xfrm>
          <a:off x="2263101" y="56215"/>
          <a:ext cx="2698339" cy="2698339"/>
        </a:xfrm>
        <a:prstGeom prst="ellipse">
          <a:avLst/>
        </a:prstGeom>
        <a:solidFill>
          <a:srgbClr val="92D050">
            <a:alpha val="50000"/>
          </a:srgbClr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100" kern="1200" noProof="1" smtClean="0">
              <a:latin typeface="+mj-lt"/>
            </a:rPr>
            <a:t>Intelligenza</a:t>
          </a:r>
          <a:r>
            <a:rPr lang="es-ES_tradnl" sz="2100" kern="1200" baseline="0" noProof="1" smtClean="0">
              <a:latin typeface="+mj-lt"/>
            </a:rPr>
            <a:t> artificiale</a:t>
          </a:r>
          <a:endParaRPr lang="es-ES_tradnl" sz="2100" kern="1200" noProof="1">
            <a:latin typeface="+mj-lt"/>
          </a:endParaRPr>
        </a:p>
      </dsp:txBody>
      <dsp:txXfrm>
        <a:off x="2622879" y="528424"/>
        <a:ext cx="1978782" cy="1214252"/>
      </dsp:txXfrm>
    </dsp:sp>
    <dsp:sp modelId="{0BB129DF-EAA3-4E5D-B05C-D4117F828F8A}">
      <dsp:nvSpPr>
        <dsp:cNvPr id="0" name=""/>
        <dsp:cNvSpPr/>
      </dsp:nvSpPr>
      <dsp:spPr>
        <a:xfrm>
          <a:off x="3236752" y="1742677"/>
          <a:ext cx="2698339" cy="269833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latin typeface="+mj-lt"/>
            </a:rPr>
            <a:t>Big Data</a:t>
          </a:r>
          <a:endParaRPr lang="es-ES" sz="2100" kern="1200" dirty="0">
            <a:latin typeface="+mj-lt"/>
          </a:endParaRPr>
        </a:p>
      </dsp:txBody>
      <dsp:txXfrm>
        <a:off x="4061994" y="2439748"/>
        <a:ext cx="1619003" cy="1484086"/>
      </dsp:txXfrm>
    </dsp:sp>
    <dsp:sp modelId="{7E7141F8-3BAC-4B35-B96E-C48407EAFDAB}">
      <dsp:nvSpPr>
        <dsp:cNvPr id="0" name=""/>
        <dsp:cNvSpPr/>
      </dsp:nvSpPr>
      <dsp:spPr>
        <a:xfrm>
          <a:off x="1289450" y="1742677"/>
          <a:ext cx="2698339" cy="269833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100" kern="1200" noProof="1" smtClean="0">
              <a:latin typeface="+mj-lt"/>
            </a:rPr>
            <a:t>Omnicanalità</a:t>
          </a:r>
          <a:endParaRPr lang="es-ES_tradnl" sz="2100" kern="1200" noProof="1">
            <a:latin typeface="+mj-lt"/>
          </a:endParaRPr>
        </a:p>
      </dsp:txBody>
      <dsp:txXfrm>
        <a:off x="1543543" y="2439748"/>
        <a:ext cx="1619003" cy="14840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0E0770-D2EC-44E6-8093-A727CF3EA03F}">
      <dsp:nvSpPr>
        <dsp:cNvPr id="0" name=""/>
        <dsp:cNvSpPr/>
      </dsp:nvSpPr>
      <dsp:spPr>
        <a:xfrm>
          <a:off x="2263101" y="56215"/>
          <a:ext cx="2698339" cy="2698339"/>
        </a:xfrm>
        <a:prstGeom prst="ellipse">
          <a:avLst/>
        </a:prstGeom>
        <a:solidFill>
          <a:srgbClr val="92D050">
            <a:alpha val="50000"/>
          </a:srgbClr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noProof="1" smtClean="0">
              <a:latin typeface="+mj-lt"/>
            </a:rPr>
            <a:t>Omnichannel</a:t>
          </a:r>
          <a:endParaRPr lang="es-ES_tradnl" sz="2400" kern="1200" noProof="1">
            <a:latin typeface="+mj-lt"/>
          </a:endParaRPr>
        </a:p>
      </dsp:txBody>
      <dsp:txXfrm>
        <a:off x="2622879" y="528424"/>
        <a:ext cx="1978782" cy="1214252"/>
      </dsp:txXfrm>
    </dsp:sp>
    <dsp:sp modelId="{0BB129DF-EAA3-4E5D-B05C-D4117F828F8A}">
      <dsp:nvSpPr>
        <dsp:cNvPr id="0" name=""/>
        <dsp:cNvSpPr/>
      </dsp:nvSpPr>
      <dsp:spPr>
        <a:xfrm>
          <a:off x="3236752" y="1742677"/>
          <a:ext cx="2698339" cy="269833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+mj-lt"/>
            </a:rPr>
            <a:t>Big data</a:t>
          </a:r>
          <a:endParaRPr lang="es-ES" sz="2400" kern="1200" dirty="0">
            <a:latin typeface="+mj-lt"/>
          </a:endParaRPr>
        </a:p>
      </dsp:txBody>
      <dsp:txXfrm>
        <a:off x="4061994" y="2439748"/>
        <a:ext cx="1619003" cy="1484086"/>
      </dsp:txXfrm>
    </dsp:sp>
    <dsp:sp modelId="{7E7141F8-3BAC-4B35-B96E-C48407EAFDAB}">
      <dsp:nvSpPr>
        <dsp:cNvPr id="0" name=""/>
        <dsp:cNvSpPr/>
      </dsp:nvSpPr>
      <dsp:spPr>
        <a:xfrm>
          <a:off x="1289450" y="1742677"/>
          <a:ext cx="2698339" cy="269833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noProof="1" smtClean="0">
              <a:latin typeface="+mj-lt"/>
            </a:rPr>
            <a:t>Intelligenza</a:t>
          </a:r>
          <a:r>
            <a:rPr lang="es-ES_tradnl" sz="2400" kern="1200" baseline="0" noProof="1" smtClean="0">
              <a:latin typeface="+mj-lt"/>
            </a:rPr>
            <a:t> artificiale</a:t>
          </a:r>
          <a:endParaRPr lang="es-ES_tradnl" sz="2400" kern="1200" noProof="1">
            <a:latin typeface="+mj-lt"/>
          </a:endParaRPr>
        </a:p>
      </dsp:txBody>
      <dsp:txXfrm>
        <a:off x="1543543" y="2439748"/>
        <a:ext cx="1619003" cy="14840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CE0C7-E9AE-4BC2-90DD-7D9BF3105716}">
      <dsp:nvSpPr>
        <dsp:cNvPr id="0" name=""/>
        <dsp:cNvSpPr/>
      </dsp:nvSpPr>
      <dsp:spPr>
        <a:xfrm rot="10800000">
          <a:off x="77262" y="0"/>
          <a:ext cx="3606107" cy="1121568"/>
        </a:xfrm>
        <a:prstGeom prst="trapezoid">
          <a:avLst>
            <a:gd name="adj" fmla="val 41913"/>
          </a:avLst>
        </a:prstGeom>
        <a:solidFill>
          <a:srgbClr val="00206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200" kern="1200" noProof="1" smtClean="0">
              <a:solidFill>
                <a:schemeClr val="bg1"/>
              </a:solidFill>
            </a:rPr>
            <a:t>Acquisizione</a:t>
          </a:r>
          <a:endParaRPr lang="es-ES_tradnl" sz="3200" kern="1200" noProof="1">
            <a:solidFill>
              <a:schemeClr val="bg1"/>
            </a:solidFill>
          </a:endParaRPr>
        </a:p>
      </dsp:txBody>
      <dsp:txXfrm rot="-10800000">
        <a:off x="708331" y="0"/>
        <a:ext cx="2343969" cy="1121568"/>
      </dsp:txXfrm>
    </dsp:sp>
    <dsp:sp modelId="{66731904-C6FD-4419-90E2-8AD57CC94775}">
      <dsp:nvSpPr>
        <dsp:cNvPr id="0" name=""/>
        <dsp:cNvSpPr/>
      </dsp:nvSpPr>
      <dsp:spPr>
        <a:xfrm rot="10800000">
          <a:off x="399242" y="1121568"/>
          <a:ext cx="2962146" cy="1121568"/>
        </a:xfrm>
        <a:prstGeom prst="trapezoid">
          <a:avLst>
            <a:gd name="adj" fmla="val 41913"/>
          </a:avLst>
        </a:prstGeom>
        <a:solidFill>
          <a:schemeClr val="accent5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noProof="1" smtClean="0">
              <a:solidFill>
                <a:schemeClr val="bg1"/>
              </a:solidFill>
            </a:rPr>
            <a:t>Attivazione</a:t>
          </a:r>
          <a:endParaRPr lang="es-ES_tradnl" sz="2400" kern="1200" noProof="1">
            <a:solidFill>
              <a:schemeClr val="bg1"/>
            </a:solidFill>
          </a:endParaRPr>
        </a:p>
      </dsp:txBody>
      <dsp:txXfrm rot="-10800000">
        <a:off x="917618" y="1121568"/>
        <a:ext cx="1925395" cy="1121568"/>
      </dsp:txXfrm>
    </dsp:sp>
    <dsp:sp modelId="{4787135C-2F8F-429F-BE16-7AFD639D3AC8}">
      <dsp:nvSpPr>
        <dsp:cNvPr id="0" name=""/>
        <dsp:cNvSpPr/>
      </dsp:nvSpPr>
      <dsp:spPr>
        <a:xfrm rot="10800000">
          <a:off x="759854" y="2243137"/>
          <a:ext cx="2240923" cy="1121568"/>
        </a:xfrm>
        <a:prstGeom prst="trapezoid">
          <a:avLst>
            <a:gd name="adj" fmla="val 41913"/>
          </a:avLst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noProof="1" smtClean="0">
              <a:solidFill>
                <a:schemeClr val="bg1"/>
              </a:solidFill>
            </a:rPr>
            <a:t>Conversione</a:t>
          </a:r>
          <a:endParaRPr lang="es-ES_tradnl" sz="2400" kern="1200" noProof="1">
            <a:solidFill>
              <a:schemeClr val="bg1"/>
            </a:solidFill>
          </a:endParaRPr>
        </a:p>
      </dsp:txBody>
      <dsp:txXfrm rot="-10800000">
        <a:off x="1152016" y="2243137"/>
        <a:ext cx="1456599" cy="1121568"/>
      </dsp:txXfrm>
    </dsp:sp>
    <dsp:sp modelId="{763FF181-2DAF-48E4-8DC4-11469E36C086}">
      <dsp:nvSpPr>
        <dsp:cNvPr id="0" name=""/>
        <dsp:cNvSpPr/>
      </dsp:nvSpPr>
      <dsp:spPr>
        <a:xfrm rot="10800000">
          <a:off x="1197733" y="3364706"/>
          <a:ext cx="1365165" cy="1121568"/>
        </a:xfrm>
        <a:prstGeom prst="trapezoid">
          <a:avLst>
            <a:gd name="adj" fmla="val 4191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noProof="1" smtClean="0">
              <a:solidFill>
                <a:schemeClr val="bg1"/>
              </a:solidFill>
            </a:rPr>
            <a:t>Fidelizzazione</a:t>
          </a:r>
          <a:endParaRPr lang="es-ES_tradnl" sz="2400" kern="1200" noProof="1">
            <a:solidFill>
              <a:schemeClr val="bg1"/>
            </a:solidFill>
          </a:endParaRPr>
        </a:p>
      </dsp:txBody>
      <dsp:txXfrm rot="-10800000">
        <a:off x="1197733" y="3364706"/>
        <a:ext cx="1365165" cy="11215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CE0C7-E9AE-4BC2-90DD-7D9BF3105716}">
      <dsp:nvSpPr>
        <dsp:cNvPr id="0" name=""/>
        <dsp:cNvSpPr/>
      </dsp:nvSpPr>
      <dsp:spPr>
        <a:xfrm rot="10800000">
          <a:off x="77262" y="0"/>
          <a:ext cx="3606107" cy="1121568"/>
        </a:xfrm>
        <a:prstGeom prst="trapezoid">
          <a:avLst>
            <a:gd name="adj" fmla="val 41913"/>
          </a:avLst>
        </a:prstGeom>
        <a:solidFill>
          <a:srgbClr val="00206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noProof="1" smtClean="0">
              <a:solidFill>
                <a:schemeClr val="bg1"/>
              </a:solidFill>
            </a:rPr>
            <a:t>Acquisizione</a:t>
          </a:r>
          <a:endParaRPr lang="es-ES_tradnl" sz="2400" kern="1200" noProof="1">
            <a:solidFill>
              <a:schemeClr val="bg1"/>
            </a:solidFill>
          </a:endParaRPr>
        </a:p>
      </dsp:txBody>
      <dsp:txXfrm rot="-10800000">
        <a:off x="708331" y="0"/>
        <a:ext cx="2343969" cy="1121568"/>
      </dsp:txXfrm>
    </dsp:sp>
    <dsp:sp modelId="{66731904-C6FD-4419-90E2-8AD57CC94775}">
      <dsp:nvSpPr>
        <dsp:cNvPr id="0" name=""/>
        <dsp:cNvSpPr/>
      </dsp:nvSpPr>
      <dsp:spPr>
        <a:xfrm rot="10800000">
          <a:off x="399242" y="1121568"/>
          <a:ext cx="2962146" cy="1121568"/>
        </a:xfrm>
        <a:prstGeom prst="trapezoid">
          <a:avLst>
            <a:gd name="adj" fmla="val 41913"/>
          </a:avLst>
        </a:prstGeom>
        <a:solidFill>
          <a:schemeClr val="accent5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200" kern="1200" noProof="1" smtClean="0">
              <a:solidFill>
                <a:schemeClr val="bg1"/>
              </a:solidFill>
            </a:rPr>
            <a:t>Attivazione</a:t>
          </a:r>
          <a:endParaRPr lang="es-ES_tradnl" sz="3200" kern="1200" noProof="1">
            <a:solidFill>
              <a:schemeClr val="bg1"/>
            </a:solidFill>
          </a:endParaRPr>
        </a:p>
      </dsp:txBody>
      <dsp:txXfrm rot="-10800000">
        <a:off x="917618" y="1121568"/>
        <a:ext cx="1925395" cy="1121568"/>
      </dsp:txXfrm>
    </dsp:sp>
    <dsp:sp modelId="{4787135C-2F8F-429F-BE16-7AFD639D3AC8}">
      <dsp:nvSpPr>
        <dsp:cNvPr id="0" name=""/>
        <dsp:cNvSpPr/>
      </dsp:nvSpPr>
      <dsp:spPr>
        <a:xfrm rot="10800000">
          <a:off x="759854" y="2243137"/>
          <a:ext cx="2240923" cy="1121568"/>
        </a:xfrm>
        <a:prstGeom prst="trapezoid">
          <a:avLst>
            <a:gd name="adj" fmla="val 41913"/>
          </a:avLst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noProof="1" smtClean="0">
              <a:solidFill>
                <a:schemeClr val="bg1"/>
              </a:solidFill>
            </a:rPr>
            <a:t>Conversione</a:t>
          </a:r>
          <a:endParaRPr lang="es-ES_tradnl" sz="2400" kern="1200" noProof="1">
            <a:solidFill>
              <a:schemeClr val="bg1"/>
            </a:solidFill>
          </a:endParaRPr>
        </a:p>
      </dsp:txBody>
      <dsp:txXfrm rot="-10800000">
        <a:off x="1152016" y="2243137"/>
        <a:ext cx="1456599" cy="1121568"/>
      </dsp:txXfrm>
    </dsp:sp>
    <dsp:sp modelId="{763FF181-2DAF-48E4-8DC4-11469E36C086}">
      <dsp:nvSpPr>
        <dsp:cNvPr id="0" name=""/>
        <dsp:cNvSpPr/>
      </dsp:nvSpPr>
      <dsp:spPr>
        <a:xfrm rot="10800000">
          <a:off x="1197733" y="3364706"/>
          <a:ext cx="1365165" cy="1121568"/>
        </a:xfrm>
        <a:prstGeom prst="trapezoid">
          <a:avLst>
            <a:gd name="adj" fmla="val 4191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noProof="1" smtClean="0">
              <a:solidFill>
                <a:schemeClr val="bg1"/>
              </a:solidFill>
            </a:rPr>
            <a:t>Fidelizzazione</a:t>
          </a:r>
          <a:endParaRPr lang="es-ES_tradnl" sz="2400" kern="1200" noProof="1">
            <a:solidFill>
              <a:schemeClr val="bg1"/>
            </a:solidFill>
          </a:endParaRPr>
        </a:p>
      </dsp:txBody>
      <dsp:txXfrm rot="-10800000">
        <a:off x="1197733" y="3364706"/>
        <a:ext cx="1365165" cy="11215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CE0C7-E9AE-4BC2-90DD-7D9BF3105716}">
      <dsp:nvSpPr>
        <dsp:cNvPr id="0" name=""/>
        <dsp:cNvSpPr/>
      </dsp:nvSpPr>
      <dsp:spPr>
        <a:xfrm rot="10800000">
          <a:off x="77262" y="0"/>
          <a:ext cx="3606107" cy="1121568"/>
        </a:xfrm>
        <a:prstGeom prst="trapezoid">
          <a:avLst>
            <a:gd name="adj" fmla="val 41913"/>
          </a:avLst>
        </a:prstGeom>
        <a:solidFill>
          <a:srgbClr val="00206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noProof="1" smtClean="0">
              <a:solidFill>
                <a:schemeClr val="bg1"/>
              </a:solidFill>
            </a:rPr>
            <a:t>Acquisizione</a:t>
          </a:r>
          <a:endParaRPr lang="es-ES_tradnl" sz="2400" kern="1200" noProof="1">
            <a:solidFill>
              <a:schemeClr val="bg1"/>
            </a:solidFill>
          </a:endParaRPr>
        </a:p>
      </dsp:txBody>
      <dsp:txXfrm rot="-10800000">
        <a:off x="708331" y="0"/>
        <a:ext cx="2343969" cy="1121568"/>
      </dsp:txXfrm>
    </dsp:sp>
    <dsp:sp modelId="{66731904-C6FD-4419-90E2-8AD57CC94775}">
      <dsp:nvSpPr>
        <dsp:cNvPr id="0" name=""/>
        <dsp:cNvSpPr/>
      </dsp:nvSpPr>
      <dsp:spPr>
        <a:xfrm rot="10800000">
          <a:off x="399242" y="1121568"/>
          <a:ext cx="2962146" cy="1121568"/>
        </a:xfrm>
        <a:prstGeom prst="trapezoid">
          <a:avLst>
            <a:gd name="adj" fmla="val 41913"/>
          </a:avLst>
        </a:prstGeom>
        <a:solidFill>
          <a:schemeClr val="accent5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noProof="1" smtClean="0">
              <a:solidFill>
                <a:schemeClr val="bg1"/>
              </a:solidFill>
            </a:rPr>
            <a:t>Attivazione</a:t>
          </a:r>
          <a:endParaRPr lang="es-ES_tradnl" sz="2400" kern="1200" noProof="1">
            <a:solidFill>
              <a:schemeClr val="bg1"/>
            </a:solidFill>
          </a:endParaRPr>
        </a:p>
      </dsp:txBody>
      <dsp:txXfrm rot="-10800000">
        <a:off x="917618" y="1121568"/>
        <a:ext cx="1925395" cy="1121568"/>
      </dsp:txXfrm>
    </dsp:sp>
    <dsp:sp modelId="{4787135C-2F8F-429F-BE16-7AFD639D3AC8}">
      <dsp:nvSpPr>
        <dsp:cNvPr id="0" name=""/>
        <dsp:cNvSpPr/>
      </dsp:nvSpPr>
      <dsp:spPr>
        <a:xfrm rot="10800000">
          <a:off x="639984" y="2243137"/>
          <a:ext cx="2480663" cy="1121568"/>
        </a:xfrm>
        <a:prstGeom prst="trapezoid">
          <a:avLst>
            <a:gd name="adj" fmla="val 41913"/>
          </a:avLst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b="1" kern="1200" noProof="1" smtClean="0">
              <a:solidFill>
                <a:schemeClr val="bg1"/>
              </a:solidFill>
            </a:rPr>
            <a:t>Conversione</a:t>
          </a:r>
          <a:endParaRPr lang="es-ES_tradnl" sz="2400" b="1" kern="1200" noProof="1">
            <a:solidFill>
              <a:schemeClr val="bg1"/>
            </a:solidFill>
          </a:endParaRPr>
        </a:p>
      </dsp:txBody>
      <dsp:txXfrm rot="-10800000">
        <a:off x="1074100" y="2243137"/>
        <a:ext cx="1612431" cy="1121568"/>
      </dsp:txXfrm>
    </dsp:sp>
    <dsp:sp modelId="{763FF181-2DAF-48E4-8DC4-11469E36C086}">
      <dsp:nvSpPr>
        <dsp:cNvPr id="0" name=""/>
        <dsp:cNvSpPr/>
      </dsp:nvSpPr>
      <dsp:spPr>
        <a:xfrm rot="10800000">
          <a:off x="1197733" y="3364706"/>
          <a:ext cx="1365165" cy="1121568"/>
        </a:xfrm>
        <a:prstGeom prst="trapezoid">
          <a:avLst>
            <a:gd name="adj" fmla="val 4191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noProof="1" smtClean="0">
              <a:solidFill>
                <a:schemeClr val="bg1"/>
              </a:solidFill>
            </a:rPr>
            <a:t>Fidelizzazione</a:t>
          </a:r>
          <a:endParaRPr lang="es-ES_tradnl" sz="2400" kern="1200" noProof="1">
            <a:solidFill>
              <a:schemeClr val="bg1"/>
            </a:solidFill>
          </a:endParaRPr>
        </a:p>
      </dsp:txBody>
      <dsp:txXfrm rot="-10800000">
        <a:off x="1197733" y="3364706"/>
        <a:ext cx="1365165" cy="112156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11F7A3-ECC5-4519-9EE9-F444C524CD69}">
      <dsp:nvSpPr>
        <dsp:cNvPr id="0" name=""/>
        <dsp:cNvSpPr/>
      </dsp:nvSpPr>
      <dsp:spPr>
        <a:xfrm>
          <a:off x="2267622" y="947843"/>
          <a:ext cx="2276139" cy="227613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700" kern="1200" noProof="1" smtClean="0"/>
            <a:t>Cliente</a:t>
          </a:r>
          <a:endParaRPr lang="es-ES_tradnl" sz="3700" kern="1200" noProof="1"/>
        </a:p>
      </dsp:txBody>
      <dsp:txXfrm>
        <a:off x="2600955" y="1281176"/>
        <a:ext cx="1609473" cy="1609473"/>
      </dsp:txXfrm>
    </dsp:sp>
    <dsp:sp modelId="{07250CE7-DD96-4913-AF2E-3AD8E40DF931}">
      <dsp:nvSpPr>
        <dsp:cNvPr id="0" name=""/>
        <dsp:cNvSpPr/>
      </dsp:nvSpPr>
      <dsp:spPr>
        <a:xfrm>
          <a:off x="2601884" y="-195461"/>
          <a:ext cx="1607614" cy="159816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noProof="1" smtClean="0"/>
            <a:t>Acquisto</a:t>
          </a:r>
          <a:r>
            <a:rPr lang="es-ES_tradnl" sz="1500" kern="1200" baseline="0" noProof="1" smtClean="0"/>
            <a:t> </a:t>
          </a:r>
          <a:r>
            <a:rPr lang="es-ES_tradnl" sz="1500" i="1" kern="1200" baseline="0" noProof="1" smtClean="0"/>
            <a:t>online</a:t>
          </a:r>
          <a:r>
            <a:rPr lang="es-ES_tradnl" sz="1500" kern="1200" baseline="0" noProof="1" smtClean="0"/>
            <a:t>, ritiro presso punto vendita</a:t>
          </a:r>
          <a:endParaRPr lang="es-ES_tradnl" sz="1500" kern="1200" noProof="1"/>
        </a:p>
      </dsp:txBody>
      <dsp:txXfrm>
        <a:off x="2837314" y="38585"/>
        <a:ext cx="1136754" cy="1130076"/>
      </dsp:txXfrm>
    </dsp:sp>
    <dsp:sp modelId="{B79E987A-091F-4578-8A65-EF63C6C0D9B5}">
      <dsp:nvSpPr>
        <dsp:cNvPr id="0" name=""/>
        <dsp:cNvSpPr/>
      </dsp:nvSpPr>
      <dsp:spPr>
        <a:xfrm>
          <a:off x="3982681" y="1319315"/>
          <a:ext cx="1810600" cy="153319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noProof="1" smtClean="0"/>
            <a:t>Acquisto </a:t>
          </a:r>
          <a:r>
            <a:rPr lang="es-ES_tradnl" sz="1500" i="1" kern="1200" noProof="1" smtClean="0"/>
            <a:t>online</a:t>
          </a:r>
          <a:r>
            <a:rPr lang="es-ES_tradnl" sz="1500" kern="1200" noProof="1" smtClean="0"/>
            <a:t>, consegna a domicilio</a:t>
          </a:r>
          <a:endParaRPr lang="es-ES_tradnl" sz="1500" kern="1200" noProof="1"/>
        </a:p>
      </dsp:txBody>
      <dsp:txXfrm>
        <a:off x="4247837" y="1543846"/>
        <a:ext cx="1280288" cy="1084134"/>
      </dsp:txXfrm>
    </dsp:sp>
    <dsp:sp modelId="{968DC785-9B61-45B1-8A4D-323B50A3B38C}">
      <dsp:nvSpPr>
        <dsp:cNvPr id="0" name=""/>
        <dsp:cNvSpPr/>
      </dsp:nvSpPr>
      <dsp:spPr>
        <a:xfrm>
          <a:off x="2401279" y="2802660"/>
          <a:ext cx="1939145" cy="14614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noProof="1" smtClean="0"/>
            <a:t>Acquisto in negozio, consegna a domicilio</a:t>
          </a:r>
          <a:endParaRPr lang="es-ES_tradnl" sz="1500" kern="1200" noProof="1"/>
        </a:p>
      </dsp:txBody>
      <dsp:txXfrm>
        <a:off x="2685260" y="3016683"/>
        <a:ext cx="1371183" cy="1033394"/>
      </dsp:txXfrm>
    </dsp:sp>
    <dsp:sp modelId="{CB53DE5F-72D1-4DD4-B75C-C87364B28825}">
      <dsp:nvSpPr>
        <dsp:cNvPr id="0" name=""/>
        <dsp:cNvSpPr/>
      </dsp:nvSpPr>
      <dsp:spPr>
        <a:xfrm>
          <a:off x="1032520" y="1315673"/>
          <a:ext cx="1781762" cy="15404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noProof="1" smtClean="0"/>
            <a:t>Acquisto </a:t>
          </a:r>
          <a:r>
            <a:rPr lang="es-ES_tradnl" sz="1500" i="1" kern="1200" noProof="1" smtClean="0"/>
            <a:t>online,</a:t>
          </a:r>
          <a:r>
            <a:rPr lang="es-ES_tradnl" sz="1500" kern="1200" noProof="1" smtClean="0"/>
            <a:t> ritorno al punto vendita</a:t>
          </a:r>
          <a:endParaRPr lang="es-ES_tradnl" sz="1500" kern="1200" noProof="1"/>
        </a:p>
      </dsp:txBody>
      <dsp:txXfrm>
        <a:off x="1293453" y="1541271"/>
        <a:ext cx="1259896" cy="10892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CE0C7-E9AE-4BC2-90DD-7D9BF3105716}">
      <dsp:nvSpPr>
        <dsp:cNvPr id="0" name=""/>
        <dsp:cNvSpPr/>
      </dsp:nvSpPr>
      <dsp:spPr>
        <a:xfrm rot="10800000">
          <a:off x="77262" y="0"/>
          <a:ext cx="3606107" cy="1121568"/>
        </a:xfrm>
        <a:prstGeom prst="trapezoid">
          <a:avLst>
            <a:gd name="adj" fmla="val 41913"/>
          </a:avLst>
        </a:prstGeom>
        <a:solidFill>
          <a:srgbClr val="00206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noProof="1" smtClean="0">
              <a:solidFill>
                <a:schemeClr val="bg1"/>
              </a:solidFill>
            </a:rPr>
            <a:t>Acquisizione</a:t>
          </a:r>
          <a:endParaRPr lang="es-ES_tradnl" sz="2400" kern="1200" noProof="1">
            <a:solidFill>
              <a:schemeClr val="bg1"/>
            </a:solidFill>
          </a:endParaRPr>
        </a:p>
      </dsp:txBody>
      <dsp:txXfrm rot="-10800000">
        <a:off x="708331" y="0"/>
        <a:ext cx="2343969" cy="1121568"/>
      </dsp:txXfrm>
    </dsp:sp>
    <dsp:sp modelId="{66731904-C6FD-4419-90E2-8AD57CC94775}">
      <dsp:nvSpPr>
        <dsp:cNvPr id="0" name=""/>
        <dsp:cNvSpPr/>
      </dsp:nvSpPr>
      <dsp:spPr>
        <a:xfrm rot="10800000">
          <a:off x="399242" y="1121568"/>
          <a:ext cx="2962146" cy="1121568"/>
        </a:xfrm>
        <a:prstGeom prst="trapezoid">
          <a:avLst>
            <a:gd name="adj" fmla="val 41913"/>
          </a:avLst>
        </a:prstGeom>
        <a:solidFill>
          <a:schemeClr val="accent5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noProof="1" smtClean="0">
              <a:solidFill>
                <a:schemeClr val="bg1"/>
              </a:solidFill>
            </a:rPr>
            <a:t>Attivazione</a:t>
          </a:r>
          <a:endParaRPr lang="es-ES_tradnl" sz="2400" kern="1200" noProof="1">
            <a:solidFill>
              <a:schemeClr val="bg1"/>
            </a:solidFill>
          </a:endParaRPr>
        </a:p>
      </dsp:txBody>
      <dsp:txXfrm rot="-10800000">
        <a:off x="917618" y="1121568"/>
        <a:ext cx="1925395" cy="1121568"/>
      </dsp:txXfrm>
    </dsp:sp>
    <dsp:sp modelId="{4787135C-2F8F-429F-BE16-7AFD639D3AC8}">
      <dsp:nvSpPr>
        <dsp:cNvPr id="0" name=""/>
        <dsp:cNvSpPr/>
      </dsp:nvSpPr>
      <dsp:spPr>
        <a:xfrm rot="10800000">
          <a:off x="759854" y="2243137"/>
          <a:ext cx="2240923" cy="1121568"/>
        </a:xfrm>
        <a:prstGeom prst="trapezoid">
          <a:avLst>
            <a:gd name="adj" fmla="val 41913"/>
          </a:avLst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noProof="1" smtClean="0">
              <a:solidFill>
                <a:schemeClr val="bg1"/>
              </a:solidFill>
            </a:rPr>
            <a:t>Conversione</a:t>
          </a:r>
          <a:endParaRPr lang="es-ES_tradnl" sz="2400" kern="1200" noProof="1">
            <a:solidFill>
              <a:schemeClr val="bg1"/>
            </a:solidFill>
          </a:endParaRPr>
        </a:p>
      </dsp:txBody>
      <dsp:txXfrm rot="-10800000">
        <a:off x="1152016" y="2243137"/>
        <a:ext cx="1456599" cy="1121568"/>
      </dsp:txXfrm>
    </dsp:sp>
    <dsp:sp modelId="{763FF181-2DAF-48E4-8DC4-11469E36C086}">
      <dsp:nvSpPr>
        <dsp:cNvPr id="0" name=""/>
        <dsp:cNvSpPr/>
      </dsp:nvSpPr>
      <dsp:spPr>
        <a:xfrm rot="10800000">
          <a:off x="1197733" y="3364706"/>
          <a:ext cx="1365165" cy="1121568"/>
        </a:xfrm>
        <a:prstGeom prst="trapezoid">
          <a:avLst>
            <a:gd name="adj" fmla="val 4191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b="1" kern="1200" noProof="1" smtClean="0">
              <a:solidFill>
                <a:schemeClr val="bg1"/>
              </a:solidFill>
            </a:rPr>
            <a:t>Fidelizzazione</a:t>
          </a:r>
          <a:endParaRPr lang="es-ES_tradnl" sz="2400" b="1" kern="1200" noProof="1">
            <a:solidFill>
              <a:schemeClr val="bg1"/>
            </a:solidFill>
          </a:endParaRPr>
        </a:p>
      </dsp:txBody>
      <dsp:txXfrm rot="-10800000">
        <a:off x="1197733" y="3364706"/>
        <a:ext cx="1365165" cy="1121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1549-8ECA-4DAF-A85E-BE588DE650B0}" type="datetimeFigureOut">
              <a:rPr lang="es-ES" smtClean="0"/>
              <a:t>15/7/21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E6CE9-8398-4C60-95FA-E22DBFE29433}" type="slidenum">
              <a:rPr lang="es-ES" smtClean="0"/>
              <a:t>‹n.›</a:t>
            </a:fld>
            <a:endParaRPr lang="es-ES"/>
          </a:p>
        </p:txBody>
      </p:sp>
      <p:pic>
        <p:nvPicPr>
          <p:cNvPr id="20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711" y="299849"/>
            <a:ext cx="3583657" cy="78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rostokąt 7"/>
          <p:cNvSpPr/>
          <p:nvPr/>
        </p:nvSpPr>
        <p:spPr>
          <a:xfrm>
            <a:off x="606448" y="6455477"/>
            <a:ext cx="86483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dirty="0"/>
              <a:t>This project has been funded with support from the European Commission. This publication [communication] reflects the views only of the author, and the Commission cannot be held responsible for any use which may be made of the information contained therein. </a:t>
            </a:r>
            <a:endParaRPr lang="pl-PL" sz="800" dirty="0"/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8665ABA6-4E91-5B4B-B483-C661D5664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239" y="312162"/>
            <a:ext cx="1447364" cy="76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61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1549-8ECA-4DAF-A85E-BE588DE650B0}" type="datetimeFigureOut">
              <a:rPr lang="es-ES" smtClean="0"/>
              <a:t>15/7/21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E6CE9-8398-4C60-95FA-E22DBFE29433}" type="slidenum">
              <a:rPr lang="es-ES" smtClean="0"/>
              <a:t>‹n.›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017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1549-8ECA-4DAF-A85E-BE588DE650B0}" type="datetimeFigureOut">
              <a:rPr lang="es-ES" smtClean="0"/>
              <a:t>15/7/21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E6CE9-8398-4C60-95FA-E22DBFE29433}" type="slidenum">
              <a:rPr lang="es-ES" smtClean="0"/>
              <a:t>‹n.›</a:t>
            </a:fld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5514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1549-8ECA-4DAF-A85E-BE588DE650B0}" type="datetimeFigureOut">
              <a:rPr lang="es-ES" smtClean="0"/>
              <a:t>15/7/21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E6CE9-8398-4C60-95FA-E22DBFE29433}" type="slidenum">
              <a:rPr lang="es-ES" smtClean="0"/>
              <a:t>‹n.›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1447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1549-8ECA-4DAF-A85E-BE588DE650B0}" type="datetimeFigureOut">
              <a:rPr lang="es-ES" smtClean="0"/>
              <a:t>15/7/21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E6CE9-8398-4C60-95FA-E22DBFE29433}" type="slidenum">
              <a:rPr lang="es-ES" smtClean="0"/>
              <a:t>‹n.›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5709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1549-8ECA-4DAF-A85E-BE588DE650B0}" type="datetimeFigureOut">
              <a:rPr lang="es-ES" smtClean="0"/>
              <a:t>15/7/21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E6CE9-8398-4C60-95FA-E22DBFE29433}" type="slidenum">
              <a:rPr lang="es-ES" smtClean="0"/>
              <a:t>‹n.›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5098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1549-8ECA-4DAF-A85E-BE588DE650B0}" type="datetimeFigureOut">
              <a:rPr lang="es-ES" smtClean="0"/>
              <a:t>15/7/21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E6CE9-8398-4C60-95FA-E22DBFE29433}" type="slidenum">
              <a:rPr lang="es-ES" smtClean="0"/>
              <a:t>‹n.›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7856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1549-8ECA-4DAF-A85E-BE588DE650B0}" type="datetimeFigureOut">
              <a:rPr lang="es-ES" smtClean="0"/>
              <a:t>15/7/21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E6CE9-8398-4C60-95FA-E22DBFE29433}" type="slidenum">
              <a:rPr lang="es-ES" smtClean="0"/>
              <a:t>‹n.›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7891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1549-8ECA-4DAF-A85E-BE588DE650B0}" type="datetimeFigureOut">
              <a:rPr lang="es-ES" smtClean="0"/>
              <a:t>15/7/21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E6CE9-8398-4C60-95FA-E22DBFE29433}" type="slidenum">
              <a:rPr lang="es-ES" smtClean="0"/>
              <a:t>‹n.›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757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1549-8ECA-4DAF-A85E-BE588DE650B0}" type="datetimeFigureOut">
              <a:rPr lang="es-ES" smtClean="0"/>
              <a:t>15/7/21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E6CE9-8398-4C60-95FA-E22DBFE29433}" type="slidenum">
              <a:rPr lang="es-ES" smtClean="0"/>
              <a:t>‹n.›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4099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1549-8ECA-4DAF-A85E-BE588DE650B0}" type="datetimeFigureOut">
              <a:rPr lang="es-ES" smtClean="0"/>
              <a:t>15/7/21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E6CE9-8398-4C60-95FA-E22DBFE29433}" type="slidenum">
              <a:rPr lang="es-ES" smtClean="0"/>
              <a:t>‹n.›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0063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1549-8ECA-4DAF-A85E-BE588DE650B0}" type="datetimeFigureOut">
              <a:rPr lang="es-ES" smtClean="0"/>
              <a:t>15/7/21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E6CE9-8398-4C60-95FA-E22DBFE29433}" type="slidenum">
              <a:rPr lang="es-ES" smtClean="0"/>
              <a:t>‹n.›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4573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1549-8ECA-4DAF-A85E-BE588DE650B0}" type="datetimeFigureOut">
              <a:rPr lang="es-ES" smtClean="0"/>
              <a:t>15/7/21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E6CE9-8398-4C60-95FA-E22DBFE29433}" type="slidenum">
              <a:rPr lang="es-ES" smtClean="0"/>
              <a:t>‹n.›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2459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1549-8ECA-4DAF-A85E-BE588DE650B0}" type="datetimeFigureOut">
              <a:rPr lang="es-ES" smtClean="0"/>
              <a:t>15/7/21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E6CE9-8398-4C60-95FA-E22DBFE29433}" type="slidenum">
              <a:rPr lang="es-ES" smtClean="0"/>
              <a:t>‹n.›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9978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1549-8ECA-4DAF-A85E-BE588DE650B0}" type="datetimeFigureOut">
              <a:rPr lang="es-ES" smtClean="0"/>
              <a:t>15/7/21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E6CE9-8398-4C60-95FA-E22DBFE29433}" type="slidenum">
              <a:rPr lang="es-ES" smtClean="0"/>
              <a:t>‹n.›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4057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1549-8ECA-4DAF-A85E-BE588DE650B0}" type="datetimeFigureOut">
              <a:rPr lang="es-ES" smtClean="0"/>
              <a:t>15/7/21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E6CE9-8398-4C60-95FA-E22DBFE29433}" type="slidenum">
              <a:rPr lang="es-ES" smtClean="0"/>
              <a:t>‹n.›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0759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tiff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1549-8ECA-4DAF-A85E-BE588DE650B0}" type="datetimeFigureOut">
              <a:rPr lang="es-ES" smtClean="0"/>
              <a:t>15/7/21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B2E6CE9-8398-4C60-95FA-E22DBFE29433}" type="slidenum">
              <a:rPr lang="es-ES" smtClean="0"/>
              <a:t>‹n.›</a:t>
            </a:fld>
            <a:endParaRPr lang="es-E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62CA2A4-391F-DE4A-B05B-75F24A35546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0298" y="94543"/>
            <a:ext cx="965131" cy="509589"/>
          </a:xfrm>
          <a:prstGeom prst="rect">
            <a:avLst/>
          </a:prstGeom>
        </p:spPr>
      </p:pic>
      <p:pic>
        <p:nvPicPr>
          <p:cNvPr id="19" name="Obraz 1">
            <a:extLst>
              <a:ext uri="{FF2B5EF4-FFF2-40B4-BE49-F238E27FC236}">
                <a16:creationId xmlns="" xmlns:a16="http://schemas.microsoft.com/office/drawing/2014/main" id="{43568276-8E15-4E48-A3F9-719B983FE04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647" y="147908"/>
            <a:ext cx="1830191" cy="40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729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themeOverride" Target="../theme/themeOverride10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themeOverride" Target="../theme/themeOverride11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themeOverride" Target="../theme/themeOverride12.xml"/><Relationship Id="rId2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3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themeOverride" Target="../theme/themeOverride14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themeOverride" Target="../theme/themeOverride15.xml"/><Relationship Id="rId2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6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themeOverride" Target="../theme/themeOverride17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8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themeOverride" Target="../theme/themeOverride19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0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themeOverride" Target="../theme/themeOverride21.x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themeOverride" Target="../theme/themeOverride23.x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themeOverride" Target="../theme/themeOverride24.xml"/><Relationship Id="rId2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1" Type="http://schemas.openxmlformats.org/officeDocument/2006/relationships/themeOverride" Target="../theme/themeOverride26.x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themeOverride" Target="../theme/themeOverride27.x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8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4" Type="http://schemas.openxmlformats.org/officeDocument/2006/relationships/diagramLayout" Target="../diagrams/layout9.xml"/><Relationship Id="rId5" Type="http://schemas.openxmlformats.org/officeDocument/2006/relationships/diagramQuickStyle" Target="../diagrams/quickStyle9.xml"/><Relationship Id="rId6" Type="http://schemas.openxmlformats.org/officeDocument/2006/relationships/diagramColors" Target="../diagrams/colors9.xml"/><Relationship Id="rId7" Type="http://schemas.microsoft.com/office/2007/relationships/diagramDrawing" Target="../diagrams/drawing9.xml"/><Relationship Id="rId1" Type="http://schemas.openxmlformats.org/officeDocument/2006/relationships/themeOverride" Target="../theme/themeOverride29.xml"/><Relationship Id="rId2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0.x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themeOverride" Target="../theme/themeOverride31.x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4.x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5.xml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themeOverride" Target="../theme/themeOverride4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themeOverride" Target="../theme/themeOverride7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themeOverride" Target="../theme/themeOverride9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s-ES_tradnl" noProof="1" smtClean="0"/>
              <a:t>Trend per la prossima generazione di imprenditori digitali</a:t>
            </a:r>
            <a:endParaRPr lang="es-ES_tradnl" noProof="1"/>
          </a:p>
        </p:txBody>
      </p:sp>
      <p:sp>
        <p:nvSpPr>
          <p:cNvPr id="3" name="CuadroTexto 2"/>
          <p:cNvSpPr txBox="1"/>
          <p:nvPr/>
        </p:nvSpPr>
        <p:spPr>
          <a:xfrm>
            <a:off x="3336651" y="4393341"/>
            <a:ext cx="4107767" cy="3693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indent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indent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Dr. Nieves García de Frutos</a:t>
            </a:r>
          </a:p>
        </p:txBody>
      </p:sp>
    </p:spTree>
    <p:extLst>
      <p:ext uri="{BB962C8B-B14F-4D97-AF65-F5344CB8AC3E}">
        <p14:creationId xmlns:p14="http://schemas.microsoft.com/office/powerpoint/2010/main" val="3137676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692270396"/>
              </p:ext>
            </p:extLst>
          </p:nvPr>
        </p:nvGraphicFramePr>
        <p:xfrm>
          <a:off x="1947594" y="2142719"/>
          <a:ext cx="7224542" cy="4497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ángulo 9"/>
          <p:cNvSpPr/>
          <p:nvPr/>
        </p:nvSpPr>
        <p:spPr>
          <a:xfrm>
            <a:off x="7568418" y="2676549"/>
            <a:ext cx="3713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noProof="1" smtClean="0">
                <a:latin typeface="+mj-lt"/>
              </a:rPr>
              <a:t>L’IA può essere impiegata per analizzare e prevedere le migliori risposte </a:t>
            </a:r>
            <a:r>
              <a:rPr lang="en-US" noProof="1" smtClean="0">
                <a:latin typeface="+mj-lt"/>
              </a:rPr>
              <a:t>ne</a:t>
            </a:r>
            <a:r>
              <a:rPr lang="en-US" noProof="1" smtClean="0">
                <a:latin typeface="+mj-lt"/>
              </a:rPr>
              <a:t>ll’interazione tra un essere umano e un ambiente digitale. </a:t>
            </a:r>
            <a:endParaRPr lang="en-US" noProof="1">
              <a:latin typeface="+mj-lt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90733" y="2131593"/>
            <a:ext cx="387330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noProof="1" smtClean="0">
                <a:latin typeface="+mj-lt"/>
              </a:rPr>
              <a:t>L’intelligenza artificiale</a:t>
            </a:r>
            <a:r>
              <a:rPr lang="en-US" noProof="1" smtClean="0">
                <a:latin typeface="+mj-lt"/>
              </a:rPr>
              <a:t> rappresenta quell’insieme di  programmi</a:t>
            </a:r>
            <a:r>
              <a:rPr lang="en-US" noProof="1" smtClean="0">
                <a:latin typeface="+mj-lt"/>
              </a:rPr>
              <a:t>, algoritmi, sistemi e macchine che sono in grado di mimare alcuni aspetti dell’intelligenza umana, riproducendo “comportamenti umani intelligenti” </a:t>
            </a:r>
            <a:r>
              <a:rPr lang="en-US" noProof="1" smtClean="0">
                <a:latin typeface="+mj-lt"/>
              </a:rPr>
              <a:t>(Davenport et al., 2020)</a:t>
            </a:r>
            <a:endParaRPr lang="en-US" noProof="1">
              <a:latin typeface="+mj-lt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38199" y="879066"/>
            <a:ext cx="981924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_tradnl" noProof="1" smtClean="0"/>
              <a:t>Trend digitali generali</a:t>
            </a:r>
            <a:endParaRPr lang="es-ES_tradnl" noProof="1"/>
          </a:p>
        </p:txBody>
      </p:sp>
    </p:spTree>
    <p:extLst>
      <p:ext uri="{BB962C8B-B14F-4D97-AF65-F5344CB8AC3E}">
        <p14:creationId xmlns:p14="http://schemas.microsoft.com/office/powerpoint/2010/main" val="2427002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407224519"/>
              </p:ext>
            </p:extLst>
          </p:nvPr>
        </p:nvGraphicFramePr>
        <p:xfrm>
          <a:off x="1947594" y="2142719"/>
          <a:ext cx="7224542" cy="4497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ángulo 9"/>
          <p:cNvSpPr/>
          <p:nvPr/>
        </p:nvSpPr>
        <p:spPr>
          <a:xfrm>
            <a:off x="211015" y="2378445"/>
            <a:ext cx="3713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noProof="1" smtClean="0">
                <a:latin typeface="+mj-lt"/>
              </a:rPr>
              <a:t>Omnis</a:t>
            </a:r>
            <a:r>
              <a:rPr lang="en-US" noProof="1" smtClean="0">
                <a:latin typeface="+mj-lt"/>
              </a:rPr>
              <a:t> è un termine latino che significa “tutto” o “universale”; “omnicanalità” significa pertanto “tutti i canali insieme” (Lazaris and Vrechopoulos, 2014). </a:t>
            </a:r>
            <a:endParaRPr lang="en-US" noProof="1">
              <a:latin typeface="+mj-lt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7816949" y="2131593"/>
            <a:ext cx="362008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noProof="1" smtClean="0">
                <a:latin typeface="+mj-lt"/>
              </a:rPr>
              <a:t>I canali </a:t>
            </a:r>
            <a:r>
              <a:rPr lang="en-US" i="1" noProof="1" smtClean="0">
                <a:latin typeface="+mj-lt"/>
              </a:rPr>
              <a:t>online </a:t>
            </a:r>
            <a:r>
              <a:rPr lang="en-US" noProof="1" smtClean="0">
                <a:latin typeface="+mj-lt"/>
              </a:rPr>
              <a:t>(</a:t>
            </a:r>
            <a:r>
              <a:rPr lang="en-US" i="1" noProof="1" smtClean="0">
                <a:latin typeface="+mj-lt"/>
              </a:rPr>
              <a:t>web</a:t>
            </a:r>
            <a:r>
              <a:rPr lang="en-US" noProof="1" smtClean="0">
                <a:latin typeface="+mj-lt"/>
              </a:rPr>
              <a:t> </a:t>
            </a:r>
            <a:r>
              <a:rPr lang="en-US" noProof="1" smtClean="0">
                <a:latin typeface="+mj-lt"/>
              </a:rPr>
              <a:t>e</a:t>
            </a:r>
            <a:r>
              <a:rPr lang="en-US" noProof="1" smtClean="0">
                <a:latin typeface="+mj-lt"/>
              </a:rPr>
              <a:t> </a:t>
            </a:r>
            <a:r>
              <a:rPr lang="en-US" i="1" noProof="1" smtClean="0">
                <a:latin typeface="+mj-lt"/>
              </a:rPr>
              <a:t>mobile</a:t>
            </a:r>
            <a:r>
              <a:rPr lang="en-US" noProof="1" smtClean="0">
                <a:latin typeface="+mj-lt"/>
              </a:rPr>
              <a:t>) e </a:t>
            </a:r>
            <a:r>
              <a:rPr lang="en-US" i="1" noProof="1" smtClean="0">
                <a:latin typeface="+mj-lt"/>
              </a:rPr>
              <a:t>offline</a:t>
            </a:r>
            <a:r>
              <a:rPr lang="en-US" noProof="1" smtClean="0">
                <a:latin typeface="+mj-lt"/>
              </a:rPr>
              <a:t> sono gestiti insieme, così che il cliente percepisca l’intero processo di vendita come un’unica esperienza.  </a:t>
            </a:r>
          </a:p>
          <a:p>
            <a:pPr algn="just"/>
            <a:endParaRPr lang="en-US" noProof="1" smtClean="0">
              <a:latin typeface="+mj-lt"/>
            </a:endParaRPr>
          </a:p>
          <a:p>
            <a:pPr algn="just"/>
            <a:r>
              <a:rPr lang="en-US" noProof="1" smtClean="0">
                <a:latin typeface="+mj-lt"/>
              </a:rPr>
              <a:t>L’interazione percepita non è con il canale, ma piuttosto con l’azienda e con il marchio</a:t>
            </a:r>
            <a:r>
              <a:rPr lang="en-US" dirty="0" smtClean="0">
                <a:latin typeface="+mj-lt"/>
              </a:rPr>
              <a:t>. </a:t>
            </a:r>
            <a:endParaRPr lang="es-ES" dirty="0">
              <a:latin typeface="+mj-lt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38199" y="879066"/>
            <a:ext cx="981924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_tradnl" noProof="1" smtClean="0"/>
              <a:t>Trend digitali generali</a:t>
            </a:r>
            <a:endParaRPr lang="es-ES_tradnl" noProof="1"/>
          </a:p>
        </p:txBody>
      </p:sp>
    </p:spTree>
    <p:extLst>
      <p:ext uri="{BB962C8B-B14F-4D97-AF65-F5344CB8AC3E}">
        <p14:creationId xmlns:p14="http://schemas.microsoft.com/office/powerpoint/2010/main" val="169331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1851" y="1709738"/>
            <a:ext cx="5400784" cy="2852737"/>
          </a:xfrm>
        </p:spPr>
        <p:txBody>
          <a:bodyPr>
            <a:normAutofit/>
          </a:bodyPr>
          <a:lstStyle/>
          <a:p>
            <a:r>
              <a:rPr lang="es-ES_tradnl" sz="3600" i="1" noProof="1"/>
              <a:t>Trend</a:t>
            </a:r>
            <a:r>
              <a:rPr lang="es-ES_tradnl" sz="3600" noProof="1"/>
              <a:t> digitali per l’accompagnamento </a:t>
            </a:r>
            <a:r>
              <a:rPr lang="es-ES_tradnl" sz="3600" i="1" noProof="1"/>
              <a:t>online</a:t>
            </a:r>
            <a:r>
              <a:rPr lang="es-ES_tradnl" sz="3600" noProof="1"/>
              <a:t> del cliente finale </a:t>
            </a:r>
            <a:r>
              <a:rPr lang="es-ES_tradnl" sz="3600" noProof="1"/>
              <a:t/>
            </a:r>
            <a:br>
              <a:rPr lang="es-ES_tradnl" sz="3600" noProof="1"/>
            </a:br>
            <a:endParaRPr lang="es-ES" sz="3600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906812762"/>
              </p:ext>
            </p:extLst>
          </p:nvPr>
        </p:nvGraphicFramePr>
        <p:xfrm>
          <a:off x="5968008" y="1709738"/>
          <a:ext cx="3760632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22427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7689" y="2896158"/>
            <a:ext cx="4404574" cy="621361"/>
          </a:xfrm>
        </p:spPr>
        <p:txBody>
          <a:bodyPr/>
          <a:lstStyle/>
          <a:p>
            <a:r>
              <a:rPr lang="es-ES_tradnl" noProof="1" smtClean="0">
                <a:latin typeface="+mj-lt"/>
              </a:rPr>
              <a:t>Ricerca</a:t>
            </a:r>
            <a:endParaRPr lang="es-ES_tradnl" noProof="1">
              <a:latin typeface="+mj-lt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38200" y="3586666"/>
            <a:ext cx="4139242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noProof="1" smtClean="0"/>
              <a:t>Lista delle cose da fare</a:t>
            </a:r>
            <a:r>
              <a:rPr lang="es-ES_tradnl" noProof="1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_tradnl" noProof="1" smtClean="0"/>
              <a:t>Includi un linguaggio “naturale” nel tuo sito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_tradnl" noProof="1" smtClean="0"/>
              <a:t>Crea una pagina di FAQ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_tradnl" noProof="1" smtClean="0"/>
              <a:t>Integra le domande che i tuoi potenziali clienti potrebbero porre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_tradnl" noProof="1" smtClean="0"/>
              <a:t>Rendi il </a:t>
            </a:r>
            <a:r>
              <a:rPr lang="es-ES_tradnl" i="1" noProof="1" smtClean="0"/>
              <a:t>web</a:t>
            </a:r>
            <a:r>
              <a:rPr lang="es-ES_tradnl" noProof="1" smtClean="0"/>
              <a:t> interattivo</a:t>
            </a:r>
            <a:endParaRPr lang="es-ES_tradnl" noProof="1"/>
          </a:p>
        </p:txBody>
      </p:sp>
      <p:sp>
        <p:nvSpPr>
          <p:cNvPr id="5" name="CuadroTexto 4"/>
          <p:cNvSpPr txBox="1"/>
          <p:nvPr/>
        </p:nvSpPr>
        <p:spPr>
          <a:xfrm>
            <a:off x="2206419" y="1785232"/>
            <a:ext cx="8152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noProof="1" smtClean="0">
                <a:latin typeface="+mj-lt"/>
              </a:rPr>
              <a:t>Oltre la pubblicità</a:t>
            </a:r>
            <a:r>
              <a:rPr lang="es-ES_tradnl" sz="2800" noProof="1" smtClean="0">
                <a:latin typeface="+mj-lt"/>
              </a:rPr>
              <a:t>! </a:t>
            </a:r>
            <a:r>
              <a:rPr lang="es-ES_tradnl" sz="2800" noProof="1" smtClean="0">
                <a:latin typeface="+mj-lt"/>
                <a:sym typeface="Wingdings" panose="05000000000000000000" pitchFamily="2" charset="2"/>
              </a:rPr>
              <a:t> </a:t>
            </a:r>
            <a:r>
              <a:rPr lang="es-ES_tradnl" sz="2800" noProof="1" smtClean="0">
                <a:latin typeface="+mj-lt"/>
                <a:sym typeface="Wingdings" panose="05000000000000000000" pitchFamily="2" charset="2"/>
              </a:rPr>
              <a:t>Migliora i processi </a:t>
            </a:r>
            <a:r>
              <a:rPr lang="es-ES_tradnl" sz="2800" noProof="1" smtClean="0">
                <a:latin typeface="+mj-lt"/>
                <a:sym typeface="Wingdings" panose="05000000000000000000" pitchFamily="2" charset="2"/>
              </a:rPr>
              <a:t>SEO</a:t>
            </a:r>
            <a:endParaRPr lang="es-ES_tradnl" sz="2800" noProof="1">
              <a:latin typeface="+mj-lt"/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5451850" y="2930731"/>
            <a:ext cx="4701861" cy="621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800" noProof="1" smtClean="0">
                <a:latin typeface="+mj-lt"/>
              </a:rPr>
              <a:t>Avvantaggiati delle ricerche locali</a:t>
            </a:r>
            <a:endParaRPr lang="es-ES_tradnl" sz="1800" noProof="1">
              <a:latin typeface="+mj-lt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451850" y="3725165"/>
            <a:ext cx="4404574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noProof="1" smtClean="0"/>
              <a:t>Lista delle cose da fare</a:t>
            </a:r>
            <a:r>
              <a:rPr lang="es-ES_tradnl" noProof="1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_tradnl" noProof="1" smtClean="0"/>
              <a:t>Crea un </a:t>
            </a:r>
            <a:r>
              <a:rPr lang="es-ES_tradnl" i="1" noProof="1" smtClean="0"/>
              <a:t>account Google My Business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_tradnl" noProof="1" smtClean="0"/>
              <a:t>Ricerca locale delle </a:t>
            </a:r>
            <a:r>
              <a:rPr lang="es-ES_tradnl" i="1" noProof="1" smtClean="0"/>
              <a:t>keyword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_tradnl" noProof="1" smtClean="0"/>
              <a:t>Cerca di ottenere recensioni positive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_tradnl" noProof="1" smtClean="0"/>
              <a:t>Crea contenuti basati sul contesto locale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_tradnl" noProof="1" smtClean="0"/>
              <a:t>Rendo il sito interattivo e responsivo. </a:t>
            </a:r>
            <a:endParaRPr lang="es-ES_tradnl" noProof="1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838199" y="879066"/>
            <a:ext cx="981924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_tradnl" noProof="1" smtClean="0"/>
              <a:t>Acquisizione</a:t>
            </a:r>
            <a:endParaRPr lang="es-ES_tradnl" noProof="1"/>
          </a:p>
        </p:txBody>
      </p:sp>
    </p:spTree>
    <p:extLst>
      <p:ext uri="{BB962C8B-B14F-4D97-AF65-F5344CB8AC3E}">
        <p14:creationId xmlns:p14="http://schemas.microsoft.com/office/powerpoint/2010/main" val="816658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9605" y="4181186"/>
            <a:ext cx="4071704" cy="228015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6851" y="3916657"/>
            <a:ext cx="4151378" cy="282979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09092" y="1944710"/>
            <a:ext cx="42371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000" noProof="1" smtClean="0">
                <a:latin typeface="+mj-lt"/>
              </a:rPr>
              <a:t>Sii </a:t>
            </a:r>
            <a:r>
              <a:rPr lang="es-ES_tradnl" sz="2000" i="1" noProof="1" smtClean="0">
                <a:latin typeface="+mj-lt"/>
              </a:rPr>
              <a:t>social</a:t>
            </a:r>
            <a:endParaRPr lang="es-ES_tradnl" sz="2000" i="1" noProof="1" smtClean="0">
              <a:latin typeface="+mj-lt"/>
            </a:endParaRPr>
          </a:p>
          <a:p>
            <a:pPr algn="just"/>
            <a:endParaRPr lang="es-ES" sz="20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2000" noProof="1" smtClean="0">
                <a:latin typeface="+mj-lt"/>
              </a:rPr>
              <a:t>Integra il commercio </a:t>
            </a:r>
            <a:r>
              <a:rPr lang="es-ES_tradnl" sz="2000" i="1" noProof="1" smtClean="0">
                <a:latin typeface="+mj-lt"/>
              </a:rPr>
              <a:t>social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2000" noProof="1" smtClean="0">
                <a:latin typeface="+mj-lt"/>
              </a:rPr>
              <a:t>Incoraggia e riproponi i contenuti generati dagli utilizzatori sui </a:t>
            </a:r>
            <a:r>
              <a:rPr lang="es-ES_tradnl" sz="2000" i="1" noProof="1" smtClean="0">
                <a:latin typeface="+mj-lt"/>
              </a:rPr>
              <a:t>social media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2000" noProof="1" smtClean="0">
                <a:latin typeface="+mj-lt"/>
              </a:rPr>
              <a:t>Crea eventi </a:t>
            </a:r>
            <a:r>
              <a:rPr lang="es-ES_tradnl" sz="2000" i="1" noProof="1" smtClean="0">
                <a:latin typeface="+mj-lt"/>
              </a:rPr>
              <a:t>live</a:t>
            </a:r>
            <a:r>
              <a:rPr lang="es-ES_tradnl" sz="2000" noProof="1" smtClean="0">
                <a:latin typeface="+mj-lt"/>
              </a:rPr>
              <a:t> in </a:t>
            </a:r>
            <a:r>
              <a:rPr lang="es-ES_tradnl" sz="2000" i="1" noProof="1" smtClean="0">
                <a:latin typeface="+mj-lt"/>
              </a:rPr>
              <a:t>streaming</a:t>
            </a:r>
            <a:r>
              <a:rPr lang="es-ES_tradnl" sz="2000" noProof="1" smtClean="0">
                <a:latin typeface="+mj-lt"/>
              </a:rPr>
              <a:t> in cui presentare i prodotti.  </a:t>
            </a:r>
            <a:endParaRPr lang="es-ES_tradnl" sz="2000" noProof="1">
              <a:latin typeface="+mj-lt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1298" y="1658342"/>
            <a:ext cx="4149568" cy="2544683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838199" y="879066"/>
            <a:ext cx="981924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_tradnl" noProof="1" smtClean="0"/>
              <a:t>Trend di acquisto </a:t>
            </a:r>
            <a:endParaRPr lang="es-ES_tradnl" noProof="1"/>
          </a:p>
        </p:txBody>
      </p:sp>
    </p:spTree>
    <p:extLst>
      <p:ext uri="{BB962C8B-B14F-4D97-AF65-F5344CB8AC3E}">
        <p14:creationId xmlns:p14="http://schemas.microsoft.com/office/powerpoint/2010/main" val="2435544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1850" y="1709738"/>
            <a:ext cx="5421805" cy="2852737"/>
          </a:xfrm>
        </p:spPr>
        <p:txBody>
          <a:bodyPr>
            <a:normAutofit/>
          </a:bodyPr>
          <a:lstStyle/>
          <a:p>
            <a:r>
              <a:rPr lang="es-ES_tradnl" sz="3600" i="1" noProof="1"/>
              <a:t>Trend</a:t>
            </a:r>
            <a:r>
              <a:rPr lang="es-ES_tradnl" sz="3600" noProof="1"/>
              <a:t> digitali per l’accompagnamento </a:t>
            </a:r>
            <a:r>
              <a:rPr lang="es-ES_tradnl" sz="3600" i="1" noProof="1"/>
              <a:t>online</a:t>
            </a:r>
            <a:r>
              <a:rPr lang="es-ES_tradnl" sz="3600" noProof="1"/>
              <a:t> del cliente finale</a:t>
            </a:r>
            <a:endParaRPr lang="es-ES" sz="3600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34863224"/>
              </p:ext>
            </p:extLst>
          </p:nvPr>
        </p:nvGraphicFramePr>
        <p:xfrm>
          <a:off x="6373051" y="1510949"/>
          <a:ext cx="3760632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645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_tradnl" noProof="1" smtClean="0">
                <a:latin typeface="+mj-lt"/>
              </a:rPr>
              <a:t>Costruisci il </a:t>
            </a:r>
            <a:r>
              <a:rPr lang="es-ES_tradnl" i="1" noProof="1" smtClean="0">
                <a:latin typeface="+mj-lt"/>
              </a:rPr>
              <a:t>business model</a:t>
            </a:r>
            <a:endParaRPr lang="es-ES_tradnl" noProof="1" smtClean="0">
              <a:latin typeface="+mj-lt"/>
            </a:endParaRPr>
          </a:p>
          <a:p>
            <a:pPr lvl="1" algn="just"/>
            <a:r>
              <a:rPr lang="es-ES_tradnl" noProof="1" smtClean="0">
                <a:latin typeface="+mj-lt"/>
              </a:rPr>
              <a:t>Avvantaggiati del commercio locale</a:t>
            </a:r>
            <a:r>
              <a:rPr lang="es-ES_tradnl" noProof="1" smtClean="0">
                <a:latin typeface="+mj-lt"/>
              </a:rPr>
              <a:t>, ma superane i limiti </a:t>
            </a:r>
          </a:p>
          <a:p>
            <a:pPr lvl="1" algn="just"/>
            <a:r>
              <a:rPr lang="es-ES_tradnl" noProof="1" smtClean="0">
                <a:latin typeface="+mj-lt"/>
              </a:rPr>
              <a:t>Combina l’esperienza </a:t>
            </a:r>
            <a:r>
              <a:rPr lang="es-ES_tradnl" i="1" noProof="1" smtClean="0">
                <a:latin typeface="+mj-lt"/>
              </a:rPr>
              <a:t>online</a:t>
            </a:r>
            <a:r>
              <a:rPr lang="es-ES_tradnl" noProof="1" smtClean="0">
                <a:latin typeface="+mj-lt"/>
              </a:rPr>
              <a:t> con quella </a:t>
            </a:r>
            <a:r>
              <a:rPr lang="es-ES_tradnl" i="1" noProof="1" smtClean="0">
                <a:latin typeface="+mj-lt"/>
              </a:rPr>
              <a:t>offline </a:t>
            </a:r>
          </a:p>
          <a:p>
            <a:pPr lvl="1" algn="just"/>
            <a:r>
              <a:rPr lang="es-ES_tradnl" noProof="1" smtClean="0">
                <a:latin typeface="+mj-lt"/>
              </a:rPr>
              <a:t>Utilizza sempre un approccio multicanale </a:t>
            </a:r>
            <a:endParaRPr lang="es-ES_tradnl" noProof="1" smtClean="0">
              <a:latin typeface="+mj-lt"/>
            </a:endParaRPr>
          </a:p>
          <a:p>
            <a:pPr lvl="1" algn="just"/>
            <a:endParaRPr lang="en-US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785" y="3737565"/>
            <a:ext cx="6141867" cy="270814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890785" y="6519446"/>
            <a:ext cx="67946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/>
              <a:t>https://entrenamientopersonalmove.es/entrenamiento_personal/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38199" y="879066"/>
            <a:ext cx="981924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_tradnl" noProof="1" smtClean="0"/>
              <a:t>Attivazione</a:t>
            </a:r>
            <a:endParaRPr lang="es-ES_tradnl" noProof="1"/>
          </a:p>
        </p:txBody>
      </p:sp>
    </p:spTree>
    <p:extLst>
      <p:ext uri="{BB962C8B-B14F-4D97-AF65-F5344CB8AC3E}">
        <p14:creationId xmlns:p14="http://schemas.microsoft.com/office/powerpoint/2010/main" val="2580494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noProof="1" smtClean="0">
                <a:latin typeface="+mj-lt"/>
              </a:rPr>
              <a:t>Siti </a:t>
            </a:r>
            <a:r>
              <a:rPr lang="es-ES_tradnl" i="1" noProof="1" smtClean="0">
                <a:latin typeface="+mj-lt"/>
              </a:rPr>
              <a:t>web</a:t>
            </a:r>
            <a:r>
              <a:rPr lang="es-ES_tradnl" noProof="1" smtClean="0">
                <a:latin typeface="+mj-lt"/>
              </a:rPr>
              <a:t> “visuali”</a:t>
            </a:r>
            <a:endParaRPr lang="es-ES_tradnl" noProof="1" smtClean="0">
              <a:latin typeface="+mj-lt"/>
            </a:endParaRPr>
          </a:p>
          <a:p>
            <a:pPr lvl="1"/>
            <a:r>
              <a:rPr lang="es-ES_tradnl" noProof="1" smtClean="0">
                <a:latin typeface="+mj-lt"/>
              </a:rPr>
              <a:t>Più immagini</a:t>
            </a:r>
            <a:endParaRPr lang="es-ES_tradnl" noProof="1" smtClean="0">
              <a:latin typeface="+mj-lt"/>
            </a:endParaRPr>
          </a:p>
          <a:p>
            <a:pPr lvl="1"/>
            <a:r>
              <a:rPr lang="es-ES_tradnl" noProof="1" smtClean="0">
                <a:latin typeface="+mj-lt"/>
              </a:rPr>
              <a:t>Immagini di qualità migliore</a:t>
            </a:r>
            <a:r>
              <a:rPr lang="es-ES_tradnl" noProof="1" smtClean="0">
                <a:latin typeface="+mj-lt"/>
              </a:rPr>
              <a:t> (360º)</a:t>
            </a:r>
          </a:p>
          <a:p>
            <a:pPr lvl="1"/>
            <a:r>
              <a:rPr lang="es-ES_tradnl" noProof="1" smtClean="0">
                <a:latin typeface="+mj-lt"/>
              </a:rPr>
              <a:t>Meno testo</a:t>
            </a:r>
            <a:r>
              <a:rPr lang="es-ES_tradnl" noProof="1" smtClean="0">
                <a:latin typeface="+mj-lt"/>
              </a:rPr>
              <a:t> </a:t>
            </a:r>
            <a:r>
              <a:rPr lang="es-ES_tradnl" noProof="1" smtClean="0">
                <a:latin typeface="+mj-lt"/>
                <a:sym typeface="Wingdings" panose="05000000000000000000" pitchFamily="2" charset="2"/>
              </a:rPr>
              <a:t> Usa “scorciatoie”</a:t>
            </a:r>
            <a:endParaRPr lang="es-ES_tradnl" noProof="1" smtClean="0">
              <a:latin typeface="+mj-lt"/>
              <a:sym typeface="Wingdings" panose="05000000000000000000" pitchFamily="2" charset="2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" b="-563"/>
          <a:stretch/>
        </p:blipFill>
        <p:spPr>
          <a:xfrm>
            <a:off x="8557020" y="2171342"/>
            <a:ext cx="1958580" cy="424358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1" r="1888"/>
          <a:stretch/>
        </p:blipFill>
        <p:spPr>
          <a:xfrm>
            <a:off x="5932537" y="2069808"/>
            <a:ext cx="2052364" cy="434512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658010" y="6391316"/>
            <a:ext cx="3368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https://www.stradivarius.com/es/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838199" y="879066"/>
            <a:ext cx="981924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_tradnl" noProof="1" smtClean="0"/>
              <a:t>Attivazione</a:t>
            </a:r>
            <a:endParaRPr lang="es-ES_tradnl" noProof="1"/>
          </a:p>
        </p:txBody>
      </p:sp>
    </p:spTree>
    <p:extLst>
      <p:ext uri="{BB962C8B-B14F-4D97-AF65-F5344CB8AC3E}">
        <p14:creationId xmlns:p14="http://schemas.microsoft.com/office/powerpoint/2010/main" val="444225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91817"/>
          </a:xfrm>
        </p:spPr>
        <p:txBody>
          <a:bodyPr>
            <a:normAutofit/>
          </a:bodyPr>
          <a:lstStyle/>
          <a:p>
            <a:r>
              <a:rPr lang="es-ES_tradnl" noProof="1" smtClean="0">
                <a:latin typeface="+mj-lt"/>
              </a:rPr>
              <a:t>Linguaggio naturale</a:t>
            </a:r>
            <a:r>
              <a:rPr lang="es-ES_tradnl" noProof="1" smtClean="0">
                <a:latin typeface="+mj-lt"/>
              </a:rPr>
              <a:t> </a:t>
            </a:r>
            <a:r>
              <a:rPr lang="es-ES_tradnl" noProof="1" smtClean="0">
                <a:latin typeface="+mj-lt"/>
                <a:sym typeface="Wingdings" panose="05000000000000000000" pitchFamily="2" charset="2"/>
              </a:rPr>
              <a:t> </a:t>
            </a:r>
            <a:r>
              <a:rPr lang="es-ES_tradnl" noProof="1" smtClean="0">
                <a:latin typeface="+mj-lt"/>
                <a:sym typeface="Wingdings" panose="05000000000000000000" pitchFamily="2" charset="2"/>
              </a:rPr>
              <a:t>Come parlano i tuoi clienti</a:t>
            </a:r>
            <a:r>
              <a:rPr lang="es-ES_tradnl" noProof="1" smtClean="0">
                <a:latin typeface="+mj-lt"/>
                <a:sym typeface="Wingdings" panose="05000000000000000000" pitchFamily="2" charset="2"/>
              </a:rPr>
              <a:t>?</a:t>
            </a:r>
            <a:endParaRPr lang="es-ES_tradnl" noProof="1" smtClean="0">
              <a:latin typeface="+mj-lt"/>
              <a:sym typeface="Wingdings" panose="05000000000000000000" pitchFamily="2" charset="2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438" y="2717442"/>
            <a:ext cx="9927331" cy="312875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370943" y="6167838"/>
            <a:ext cx="2498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https://www.shein.com/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38199" y="879066"/>
            <a:ext cx="981924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_tradnl" noProof="1" smtClean="0"/>
              <a:t>Attivazione</a:t>
            </a:r>
            <a:endParaRPr lang="es-ES_tradnl" noProof="1"/>
          </a:p>
        </p:txBody>
      </p:sp>
    </p:spTree>
    <p:extLst>
      <p:ext uri="{BB962C8B-B14F-4D97-AF65-F5344CB8AC3E}">
        <p14:creationId xmlns:p14="http://schemas.microsoft.com/office/powerpoint/2010/main" val="2028736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noProof="1" smtClean="0">
                <a:latin typeface="+mj-lt"/>
                <a:sym typeface="Wingdings" panose="05000000000000000000" pitchFamily="2" charset="2"/>
              </a:rPr>
              <a:t>Attività commerciale basta sulla conversazione</a:t>
            </a:r>
            <a:endParaRPr lang="es-ES_tradnl" noProof="1" smtClean="0">
              <a:latin typeface="+mj-lt"/>
              <a:sym typeface="Wingdings" panose="05000000000000000000" pitchFamily="2" charset="2"/>
            </a:endParaRPr>
          </a:p>
          <a:p>
            <a:pPr lvl="1"/>
            <a:r>
              <a:rPr lang="es-ES" noProof="1" smtClean="0">
                <a:latin typeface="+mj-lt"/>
                <a:sym typeface="Wingdings" panose="05000000000000000000" pitchFamily="2" charset="2"/>
              </a:rPr>
              <a:t>Virtuale  potenziata dall’intelligenza artificiale, offre migliori spunti </a:t>
            </a:r>
          </a:p>
          <a:p>
            <a:pPr lvl="1"/>
            <a:r>
              <a:rPr lang="es-ES" noProof="1" smtClean="0">
                <a:latin typeface="+mj-lt"/>
                <a:sym typeface="Wingdings" panose="05000000000000000000" pitchFamily="2" charset="2"/>
              </a:rPr>
              <a:t>Personale  </a:t>
            </a:r>
            <a:r>
              <a:rPr lang="es-ES" noProof="1" smtClean="0">
                <a:latin typeface="+mj-lt"/>
                <a:sym typeface="Wingdings" panose="05000000000000000000" pitchFamily="2" charset="2"/>
              </a:rPr>
              <a:t>alcuni segmenti di consumatori preferiscono interagire con individui reali </a:t>
            </a:r>
            <a:endParaRPr lang="es-ES" noProof="1" smtClean="0">
              <a:latin typeface="+mj-lt"/>
              <a:sym typeface="Wingdings" panose="05000000000000000000" pitchFamily="2" charset="2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957" y="3570239"/>
            <a:ext cx="3729843" cy="284469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0187" y="3323924"/>
            <a:ext cx="2242601" cy="3091007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7433642" y="6439944"/>
            <a:ext cx="2759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https://www.usehero.com/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838199" y="879066"/>
            <a:ext cx="981924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_tradnl" noProof="1" smtClean="0"/>
              <a:t>Attivazione</a:t>
            </a:r>
            <a:endParaRPr lang="es-ES_tradnl" noProof="1"/>
          </a:p>
        </p:txBody>
      </p:sp>
    </p:spTree>
    <p:extLst>
      <p:ext uri="{BB962C8B-B14F-4D97-AF65-F5344CB8AC3E}">
        <p14:creationId xmlns:p14="http://schemas.microsoft.com/office/powerpoint/2010/main" val="1227934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879066"/>
            <a:ext cx="9819249" cy="13255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Sommario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199" y="2021983"/>
            <a:ext cx="8615289" cy="3605094"/>
          </a:xfrm>
        </p:spPr>
        <p:txBody>
          <a:bodyPr>
            <a:normAutofit/>
          </a:bodyPr>
          <a:lstStyle/>
          <a:p>
            <a:pPr algn="just"/>
            <a:r>
              <a:rPr lang="es-ES_tradnl" noProof="1" smtClean="0">
                <a:latin typeface="+mj-lt"/>
              </a:rPr>
              <a:t>Trend nel comportamento del consumatore </a:t>
            </a:r>
          </a:p>
          <a:p>
            <a:pPr algn="just"/>
            <a:r>
              <a:rPr lang="es-ES_tradnl" noProof="1" smtClean="0">
                <a:latin typeface="+mj-lt"/>
              </a:rPr>
              <a:t>Trend digitali generali </a:t>
            </a:r>
          </a:p>
          <a:p>
            <a:pPr algn="just"/>
            <a:r>
              <a:rPr lang="es-ES_tradnl" noProof="1" smtClean="0">
                <a:latin typeface="+mj-lt"/>
              </a:rPr>
              <a:t>Trend digitali per l’accompagnamento </a:t>
            </a:r>
            <a:r>
              <a:rPr lang="es-ES_tradnl" i="1" noProof="1" smtClean="0">
                <a:latin typeface="+mj-lt"/>
              </a:rPr>
              <a:t>online</a:t>
            </a:r>
            <a:r>
              <a:rPr lang="es-ES_tradnl" noProof="1" smtClean="0">
                <a:latin typeface="+mj-lt"/>
              </a:rPr>
              <a:t> del cliente finale </a:t>
            </a:r>
          </a:p>
          <a:p>
            <a:pPr lvl="1" algn="just"/>
            <a:r>
              <a:rPr lang="es-ES_tradnl" noProof="1" smtClean="0">
                <a:latin typeface="+mj-lt"/>
              </a:rPr>
              <a:t>Acquisizione</a:t>
            </a:r>
          </a:p>
          <a:p>
            <a:pPr lvl="1" algn="just"/>
            <a:r>
              <a:rPr lang="es-ES_tradnl" noProof="1" smtClean="0">
                <a:latin typeface="+mj-lt"/>
              </a:rPr>
              <a:t>Attivazione</a:t>
            </a:r>
          </a:p>
          <a:p>
            <a:pPr lvl="1" algn="just"/>
            <a:r>
              <a:rPr lang="es-ES_tradnl" noProof="1" smtClean="0">
                <a:latin typeface="+mj-lt"/>
              </a:rPr>
              <a:t>Conversione</a:t>
            </a:r>
          </a:p>
          <a:p>
            <a:pPr lvl="1" algn="just"/>
            <a:r>
              <a:rPr lang="es-ES_tradnl" noProof="1" smtClean="0">
                <a:latin typeface="+mj-lt"/>
              </a:rPr>
              <a:t>Fidelizzazione</a:t>
            </a:r>
            <a:endParaRPr lang="es-ES_tradnl" noProof="1" smtClean="0">
              <a:latin typeface="+mj-lt"/>
            </a:endParaRPr>
          </a:p>
          <a:p>
            <a:pPr algn="just"/>
            <a:r>
              <a:rPr lang="es-ES_tradnl" noProof="1" smtClean="0">
                <a:latin typeface="+mj-lt"/>
              </a:rPr>
              <a:t>Descrizione dell’attività per l’aula successiva </a:t>
            </a:r>
          </a:p>
          <a:p>
            <a:pPr algn="just"/>
            <a:endParaRPr lang="es-ES" dirty="0" smtClean="0">
              <a:latin typeface="+mj-lt"/>
            </a:endParaRPr>
          </a:p>
          <a:p>
            <a:pPr lvl="1"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2613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20606"/>
          </a:xfrm>
        </p:spPr>
        <p:txBody>
          <a:bodyPr/>
          <a:lstStyle/>
          <a:p>
            <a:r>
              <a:rPr lang="es-ES_tradnl" noProof="1" smtClean="0">
                <a:latin typeface="+mj-lt"/>
              </a:rPr>
              <a:t>Realtà aumentata</a:t>
            </a:r>
            <a:r>
              <a:rPr lang="es-ES_tradnl" noProof="1" smtClean="0">
                <a:latin typeface="+mj-lt"/>
              </a:rPr>
              <a:t>: </a:t>
            </a:r>
          </a:p>
          <a:p>
            <a:pPr lvl="1"/>
            <a:r>
              <a:rPr lang="es-ES_tradnl" noProof="1" smtClean="0">
                <a:latin typeface="+mj-lt"/>
              </a:rPr>
              <a:t>Offri una rappresentazione visuale del prodotto </a:t>
            </a:r>
            <a:r>
              <a:rPr lang="es-ES_tradnl" noProof="1" smtClean="0">
                <a:latin typeface="+mj-lt"/>
                <a:sym typeface="Wingdings" panose="05000000000000000000" pitchFamily="2" charset="2"/>
              </a:rPr>
              <a:t> riduce il rischio percepito di fallimento</a:t>
            </a:r>
            <a:endParaRPr lang="es-ES_tradnl" noProof="1" smtClean="0">
              <a:latin typeface="+mj-lt"/>
            </a:endParaRPr>
          </a:p>
          <a:p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252" y="2846231"/>
            <a:ext cx="7561130" cy="2821211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7283393" y="6193596"/>
            <a:ext cx="434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https://www.sephora.sg/pages/virtual-artist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838199" y="879066"/>
            <a:ext cx="981924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_tradnl" noProof="1" smtClean="0"/>
              <a:t>Attivazione</a:t>
            </a:r>
            <a:endParaRPr lang="es-ES_tradnl" noProof="1"/>
          </a:p>
        </p:txBody>
      </p:sp>
    </p:spTree>
    <p:extLst>
      <p:ext uri="{BB962C8B-B14F-4D97-AF65-F5344CB8AC3E}">
        <p14:creationId xmlns:p14="http://schemas.microsoft.com/office/powerpoint/2010/main" val="2716430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997" y="1523557"/>
            <a:ext cx="2779850" cy="465851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690" y="3724928"/>
            <a:ext cx="3113036" cy="230238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8049" y="932184"/>
            <a:ext cx="3347677" cy="2207045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6096000" y="6385466"/>
            <a:ext cx="5658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https://gorjana.com/blogs/g-journal/powergemstone-quiz</a:t>
            </a: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607446" y="1615580"/>
            <a:ext cx="3456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noProof="1" smtClean="0">
                <a:latin typeface="+mj-lt"/>
              </a:rPr>
              <a:t>Personalizzazione </a:t>
            </a:r>
            <a:endParaRPr lang="es-ES_tradnl" noProof="1" smtClean="0">
              <a:latin typeface="+mj-lt"/>
              <a:sym typeface="Wingdings" panose="05000000000000000000" pitchFamily="2" charset="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noProof="1" smtClean="0">
                <a:latin typeface="+mj-lt"/>
                <a:sym typeface="Wingdings" panose="05000000000000000000" pitchFamily="2" charset="2"/>
              </a:rPr>
              <a:t>Non significa sempre e necessariamente disporre di sofisticati strumenti tecnologici. </a:t>
            </a:r>
            <a:endParaRPr lang="es-ES_tradnl" noProof="1">
              <a:latin typeface="+mj-lt"/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7182847" y="34392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838199" y="879066"/>
            <a:ext cx="981924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_tradnl" noProof="1" smtClean="0"/>
              <a:t>Attivazione</a:t>
            </a:r>
            <a:endParaRPr lang="es-ES_tradnl" noProof="1"/>
          </a:p>
        </p:txBody>
      </p:sp>
    </p:spTree>
    <p:extLst>
      <p:ext uri="{BB962C8B-B14F-4D97-AF65-F5344CB8AC3E}">
        <p14:creationId xmlns:p14="http://schemas.microsoft.com/office/powerpoint/2010/main" val="3473889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83318" y="1744274"/>
            <a:ext cx="34827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noProof="1" smtClean="0">
                <a:latin typeface="+mj-lt"/>
              </a:rPr>
              <a:t>Personalizzazione </a:t>
            </a:r>
          </a:p>
          <a:p>
            <a:pPr algn="just"/>
            <a:endParaRPr lang="es-ES_tradnl" noProof="1" smtClean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noProof="1" smtClean="0">
                <a:latin typeface="+mj-lt"/>
              </a:rPr>
              <a:t>La personalizzazione del prodotto è molto apprezzata da alcuni consumatori.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noProof="1" smtClean="0">
                <a:latin typeface="+mj-lt"/>
              </a:rPr>
              <a:t>Altri preferiscono le versioni </a:t>
            </a:r>
            <a:r>
              <a:rPr lang="es-ES_tradnl" i="1" noProof="1" smtClean="0">
                <a:latin typeface="+mj-lt"/>
              </a:rPr>
              <a:t>standard</a:t>
            </a:r>
            <a:endParaRPr lang="es-ES_tradnl" noProof="1" smtClean="0">
              <a:latin typeface="+mj-lt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059" y="2582574"/>
            <a:ext cx="7785603" cy="3483375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5660474" y="6398907"/>
            <a:ext cx="6104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https://www.ikea.com/es/es/planner/eket-planner/#89386131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838199" y="879066"/>
            <a:ext cx="981924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_tradnl" noProof="1" smtClean="0"/>
              <a:t>Attivazione</a:t>
            </a:r>
            <a:endParaRPr lang="es-ES_tradnl" noProof="1"/>
          </a:p>
        </p:txBody>
      </p:sp>
    </p:spTree>
    <p:extLst>
      <p:ext uri="{BB962C8B-B14F-4D97-AF65-F5344CB8AC3E}">
        <p14:creationId xmlns:p14="http://schemas.microsoft.com/office/powerpoint/2010/main" val="427939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es-ES_tradnl" noProof="1" smtClean="0">
                <a:latin typeface="+mj-lt"/>
              </a:rPr>
              <a:t>Pagina di prodotto</a:t>
            </a:r>
            <a:r>
              <a:rPr lang="es-ES_tradnl" noProof="1" smtClean="0">
                <a:latin typeface="+mj-lt"/>
              </a:rPr>
              <a:t>: </a:t>
            </a:r>
            <a:r>
              <a:rPr lang="es-ES_tradnl" noProof="1" smtClean="0">
                <a:latin typeface="+mj-lt"/>
              </a:rPr>
              <a:t>deve </a:t>
            </a:r>
            <a:r>
              <a:rPr lang="es-ES_tradnl" noProof="1" smtClean="0">
                <a:latin typeface="+mj-lt"/>
              </a:rPr>
              <a:t>essere allineata col valore aggiunto aziendale</a:t>
            </a:r>
            <a:endParaRPr lang="es-ES_tradnl" noProof="1" smtClean="0">
              <a:latin typeface="+mj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96" y="2564675"/>
            <a:ext cx="6765836" cy="345247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2650" y="2396535"/>
            <a:ext cx="5294854" cy="404197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573450" y="6421984"/>
            <a:ext cx="5347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https://xiroeco.com/producto/ecojeans-slim-fit-mujer/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838199" y="879066"/>
            <a:ext cx="981924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_tradnl" noProof="1" smtClean="0"/>
              <a:t>Attivazione</a:t>
            </a:r>
            <a:endParaRPr lang="es-ES_tradnl" noProof="1"/>
          </a:p>
        </p:txBody>
      </p:sp>
    </p:spTree>
    <p:extLst>
      <p:ext uri="{BB962C8B-B14F-4D97-AF65-F5344CB8AC3E}">
        <p14:creationId xmlns:p14="http://schemas.microsoft.com/office/powerpoint/2010/main" val="666563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1850" y="1709738"/>
            <a:ext cx="6216064" cy="2852737"/>
          </a:xfrm>
        </p:spPr>
        <p:txBody>
          <a:bodyPr>
            <a:normAutofit/>
          </a:bodyPr>
          <a:lstStyle/>
          <a:p>
            <a:r>
              <a:rPr lang="es-ES_tradnl" sz="3600" i="1" noProof="1"/>
              <a:t>Trend</a:t>
            </a:r>
            <a:r>
              <a:rPr lang="es-ES_tradnl" sz="3600" noProof="1"/>
              <a:t> digitali per l’accompagnamento </a:t>
            </a:r>
            <a:r>
              <a:rPr lang="es-ES_tradnl" sz="3600" i="1" noProof="1"/>
              <a:t>online</a:t>
            </a:r>
            <a:r>
              <a:rPr lang="es-ES_tradnl" sz="3600" noProof="1"/>
              <a:t> del cliente finale</a:t>
            </a:r>
            <a:endParaRPr lang="es-ES" sz="3600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461391513"/>
              </p:ext>
            </p:extLst>
          </p:nvPr>
        </p:nvGraphicFramePr>
        <p:xfrm>
          <a:off x="6228393" y="1820571"/>
          <a:ext cx="3760632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2604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32593" y="1825625"/>
            <a:ext cx="5972503" cy="4351338"/>
          </a:xfrm>
        </p:spPr>
        <p:txBody>
          <a:bodyPr>
            <a:normAutofit/>
          </a:bodyPr>
          <a:lstStyle/>
          <a:p>
            <a:pPr algn="just"/>
            <a:r>
              <a:rPr lang="es-ES_tradnl" noProof="1" smtClean="0">
                <a:latin typeface="+mj-lt"/>
              </a:rPr>
              <a:t>Prezzi dinamici</a:t>
            </a:r>
            <a:endParaRPr lang="es-ES_tradnl" noProof="1" smtClean="0">
              <a:latin typeface="+mj-lt"/>
            </a:endParaRPr>
          </a:p>
          <a:p>
            <a:pPr lvl="1"/>
            <a:r>
              <a:rPr lang="es-ES_tradnl" noProof="1" smtClean="0">
                <a:latin typeface="+mj-lt"/>
              </a:rPr>
              <a:t>Adattamento del prezzo in funzione di fattori diversi: </a:t>
            </a:r>
          </a:p>
          <a:p>
            <a:pPr lvl="2"/>
            <a:r>
              <a:rPr lang="es-ES_tradnl" noProof="1" smtClean="0">
                <a:latin typeface="+mj-lt"/>
              </a:rPr>
              <a:t>Competenza</a:t>
            </a:r>
          </a:p>
          <a:p>
            <a:pPr lvl="2"/>
            <a:r>
              <a:rPr lang="es-ES_tradnl" noProof="1" smtClean="0">
                <a:latin typeface="+mj-lt"/>
              </a:rPr>
              <a:t>Data</a:t>
            </a:r>
          </a:p>
          <a:p>
            <a:pPr lvl="2"/>
            <a:r>
              <a:rPr lang="es-ES_tradnl" noProof="1" smtClean="0">
                <a:latin typeface="+mj-lt"/>
              </a:rPr>
              <a:t>Consumatore, etc.</a:t>
            </a:r>
          </a:p>
          <a:p>
            <a:pPr lvl="1"/>
            <a:r>
              <a:rPr lang="es-ES_tradnl" noProof="1" smtClean="0">
                <a:latin typeface="+mj-lt"/>
              </a:rPr>
              <a:t>Lo scopo deve essere quello di offrire il prezzo più adeguato a ciascun utente e a ciascun momento </a:t>
            </a:r>
          </a:p>
          <a:p>
            <a:pPr lvl="1"/>
            <a:endParaRPr lang="es-ES_tradnl" noProof="1" smtClean="0">
              <a:latin typeface="+mj-lt"/>
            </a:endParaRPr>
          </a:p>
          <a:p>
            <a:pPr lvl="1"/>
            <a:endParaRPr lang="es-ES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008" y="2452688"/>
            <a:ext cx="5295900" cy="372427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993184" y="6176963"/>
            <a:ext cx="3151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https://www.minderest.com/es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838199" y="879066"/>
            <a:ext cx="981924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_tradnl" noProof="1" smtClean="0"/>
              <a:t>Conversione</a:t>
            </a:r>
            <a:endParaRPr lang="es-ES_tradnl" noProof="1"/>
          </a:p>
        </p:txBody>
      </p:sp>
    </p:spTree>
    <p:extLst>
      <p:ext uri="{BB962C8B-B14F-4D97-AF65-F5344CB8AC3E}">
        <p14:creationId xmlns:p14="http://schemas.microsoft.com/office/powerpoint/2010/main" val="3055385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7592" y="1851383"/>
            <a:ext cx="4493654" cy="4351338"/>
          </a:xfrm>
        </p:spPr>
        <p:txBody>
          <a:bodyPr>
            <a:normAutofit/>
          </a:bodyPr>
          <a:lstStyle/>
          <a:p>
            <a:pPr algn="just"/>
            <a:r>
              <a:rPr lang="es-ES_tradnl" noProof="1" smtClean="0">
                <a:latin typeface="+mj-lt"/>
              </a:rPr>
              <a:t>Varietà di punti vendita</a:t>
            </a:r>
          </a:p>
          <a:p>
            <a:pPr lvl="1" algn="just"/>
            <a:r>
              <a:rPr lang="es-ES_tradnl" noProof="1" smtClean="0">
                <a:latin typeface="+mj-lt"/>
              </a:rPr>
              <a:t>Assicurati di offrire un’esperienza online/offline</a:t>
            </a:r>
          </a:p>
          <a:p>
            <a:pPr lvl="1" algn="just"/>
            <a:r>
              <a:rPr lang="es-ES_tradnl" noProof="1" smtClean="0">
                <a:latin typeface="+mj-lt"/>
              </a:rPr>
              <a:t>Assicurati di integrare tutti i </a:t>
            </a:r>
            <a:r>
              <a:rPr lang="es-ES_tradnl" noProof="1" smtClean="0">
                <a:latin typeface="+mj-lt"/>
              </a:rPr>
              <a:t>tuoi punti vendita </a:t>
            </a:r>
            <a:r>
              <a:rPr lang="es-ES_tradnl" noProof="1" smtClean="0">
                <a:latin typeface="+mj-lt"/>
              </a:rPr>
              <a:t>(</a:t>
            </a:r>
            <a:r>
              <a:rPr lang="es-ES_tradnl" i="1" noProof="1" smtClean="0">
                <a:latin typeface="+mj-lt"/>
              </a:rPr>
              <a:t>website, social media, marketplaces</a:t>
            </a:r>
            <a:r>
              <a:rPr lang="es-ES_tradnl" noProof="1" smtClean="0">
                <a:latin typeface="+mj-lt"/>
              </a:rPr>
              <a:t>)</a:t>
            </a:r>
          </a:p>
          <a:p>
            <a:pPr lvl="1" algn="just"/>
            <a:endParaRPr lang="es-ES" dirty="0" smtClean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6861969"/>
              </p:ext>
            </p:extLst>
          </p:nvPr>
        </p:nvGraphicFramePr>
        <p:xfrm>
          <a:off x="4971245" y="2073500"/>
          <a:ext cx="6825803" cy="4103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838199" y="879066"/>
            <a:ext cx="981924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_tradnl" noProof="1" smtClean="0"/>
              <a:t>Conversione</a:t>
            </a:r>
            <a:endParaRPr lang="es-ES_tradnl" noProof="1"/>
          </a:p>
        </p:txBody>
      </p:sp>
    </p:spTree>
    <p:extLst>
      <p:ext uri="{BB962C8B-B14F-4D97-AF65-F5344CB8AC3E}">
        <p14:creationId xmlns:p14="http://schemas.microsoft.com/office/powerpoint/2010/main" val="2123713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1424" y="2149182"/>
            <a:ext cx="5168705" cy="4351338"/>
          </a:xfrm>
        </p:spPr>
        <p:txBody>
          <a:bodyPr>
            <a:normAutofit/>
          </a:bodyPr>
          <a:lstStyle/>
          <a:p>
            <a:r>
              <a:rPr lang="es-ES_tradnl" noProof="1" smtClean="0">
                <a:latin typeface="+mj-lt"/>
              </a:rPr>
              <a:t>Metodi di pagamento</a:t>
            </a:r>
            <a:endParaRPr lang="es-ES_tradnl" noProof="1" smtClean="0">
              <a:latin typeface="+mj-lt"/>
            </a:endParaRPr>
          </a:p>
          <a:p>
            <a:pPr lvl="1"/>
            <a:r>
              <a:rPr lang="es-ES_tradnl" noProof="1" smtClean="0">
                <a:latin typeface="+mj-lt"/>
              </a:rPr>
              <a:t>Molti consumatori utilizzano strumenti di pagamento digitali o carte </a:t>
            </a:r>
            <a:r>
              <a:rPr lang="es-ES_tradnl" noProof="1" smtClean="0">
                <a:latin typeface="+mj-lt"/>
              </a:rPr>
              <a:t>di </a:t>
            </a:r>
            <a:r>
              <a:rPr lang="es-ES_tradnl" noProof="1" smtClean="0">
                <a:latin typeface="+mj-lt"/>
              </a:rPr>
              <a:t>credito.</a:t>
            </a:r>
            <a:endParaRPr lang="es-ES_tradnl" noProof="1" smtClean="0">
              <a:latin typeface="+mj-lt"/>
            </a:endParaRPr>
          </a:p>
          <a:p>
            <a:pPr lvl="1"/>
            <a:r>
              <a:rPr lang="es-ES_tradnl" noProof="1" smtClean="0">
                <a:latin typeface="+mj-lt"/>
              </a:rPr>
              <a:t>Nuovi </a:t>
            </a:r>
            <a:r>
              <a:rPr lang="es-ES_tradnl" noProof="1" smtClean="0">
                <a:latin typeface="+mj-lt"/>
              </a:rPr>
              <a:t>metodi:</a:t>
            </a:r>
            <a:endParaRPr lang="es-ES_tradnl" noProof="1" smtClean="0">
              <a:latin typeface="+mj-lt"/>
            </a:endParaRPr>
          </a:p>
          <a:p>
            <a:pPr lvl="2"/>
            <a:r>
              <a:rPr lang="es-ES_tradnl" noProof="1" smtClean="0">
                <a:latin typeface="+mj-lt"/>
              </a:rPr>
              <a:t>Pagamenti via mobile </a:t>
            </a:r>
          </a:p>
          <a:p>
            <a:pPr lvl="2"/>
            <a:r>
              <a:rPr lang="es-ES_tradnl" noProof="1" smtClean="0">
                <a:latin typeface="+mj-lt"/>
              </a:rPr>
              <a:t>Criptovalute</a:t>
            </a:r>
          </a:p>
          <a:p>
            <a:pPr lvl="2"/>
            <a:r>
              <a:rPr lang="es-ES_tradnl" noProof="1" smtClean="0">
                <a:latin typeface="+mj-lt"/>
              </a:rPr>
              <a:t>Compra ora, paga dopo</a:t>
            </a:r>
            <a:endParaRPr lang="es-ES_tradnl" noProof="1" smtClean="0">
              <a:latin typeface="+mj-lt"/>
            </a:endParaRPr>
          </a:p>
          <a:p>
            <a:pPr lvl="1"/>
            <a:endParaRPr lang="es-ES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999" y="2008505"/>
            <a:ext cx="6496392" cy="245095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4342" y="4553769"/>
            <a:ext cx="5121007" cy="181021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1094" y="4324851"/>
            <a:ext cx="4774297" cy="200093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4973818" y="6225499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https://www.decathlon.es/es/landing/formas-pago/_/R-a-formas-pago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838199" y="879066"/>
            <a:ext cx="981924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_tradnl" noProof="1" smtClean="0"/>
              <a:t>Conversione</a:t>
            </a:r>
            <a:endParaRPr lang="es-ES_tradnl" noProof="1"/>
          </a:p>
        </p:txBody>
      </p:sp>
    </p:spTree>
    <p:extLst>
      <p:ext uri="{BB962C8B-B14F-4D97-AF65-F5344CB8AC3E}">
        <p14:creationId xmlns:p14="http://schemas.microsoft.com/office/powerpoint/2010/main" val="7160659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noProof="1" smtClean="0">
                <a:latin typeface="+mj-lt"/>
              </a:rPr>
              <a:t>La spedizione è una delle maggiori sfide per l’</a:t>
            </a:r>
            <a:r>
              <a:rPr lang="es-ES_tradnl" i="1" noProof="1" smtClean="0">
                <a:latin typeface="+mj-lt"/>
              </a:rPr>
              <a:t>e-commerce</a:t>
            </a:r>
          </a:p>
          <a:p>
            <a:pPr lvl="1"/>
            <a:r>
              <a:rPr lang="es-ES_tradnl" noProof="1" smtClean="0">
                <a:latin typeface="+mj-lt"/>
              </a:rPr>
              <a:t>La spedizione gratuita è sempre preferita </a:t>
            </a:r>
            <a:r>
              <a:rPr lang="es-ES_tradnl" noProof="1" smtClean="0">
                <a:latin typeface="+mj-lt"/>
                <a:sym typeface="Wingdings" panose="05000000000000000000" pitchFamily="2" charset="2"/>
              </a:rPr>
              <a:t> i consumatori tendono a fare ordini più grandi se la consegna è gratis</a:t>
            </a:r>
          </a:p>
          <a:p>
            <a:pPr lvl="1"/>
            <a:r>
              <a:rPr lang="es-ES_tradnl" noProof="1" smtClean="0">
                <a:latin typeface="+mj-lt"/>
                <a:sym typeface="Wingdings" panose="05000000000000000000" pitchFamily="2" charset="2"/>
              </a:rPr>
              <a:t>Tempi più brevi di consegna</a:t>
            </a:r>
            <a:endParaRPr lang="es-ES_tradnl" noProof="1" smtClean="0">
              <a:latin typeface="+mj-lt"/>
              <a:sym typeface="Wingdings" panose="05000000000000000000" pitchFamily="2" charset="2"/>
            </a:endParaRPr>
          </a:p>
          <a:p>
            <a:pPr lvl="1"/>
            <a:r>
              <a:rPr lang="es-ES_tradnl" noProof="1" smtClean="0">
                <a:latin typeface="+mj-lt"/>
                <a:sym typeface="Wingdings" panose="05000000000000000000" pitchFamily="2" charset="2"/>
              </a:rPr>
              <a:t>Possibilità di restituzione</a:t>
            </a:r>
            <a:endParaRPr lang="es-ES_tradnl" noProof="1" smtClean="0">
              <a:latin typeface="+mj-lt"/>
              <a:sym typeface="Wingdings" panose="05000000000000000000" pitchFamily="2" charset="2"/>
            </a:endParaRPr>
          </a:p>
          <a:p>
            <a:pPr lvl="1"/>
            <a:r>
              <a:rPr lang="es-ES_tradnl" noProof="1" smtClean="0">
                <a:latin typeface="+mj-lt"/>
                <a:sym typeface="Wingdings" panose="05000000000000000000" pitchFamily="2" charset="2"/>
              </a:rPr>
              <a:t>Consegna sostenibile</a:t>
            </a:r>
            <a:endParaRPr lang="es-ES_tradnl" noProof="1" smtClean="0">
              <a:latin typeface="+mj-lt"/>
              <a:sym typeface="Wingdings" panose="05000000000000000000" pitchFamily="2" charset="2"/>
            </a:endParaRPr>
          </a:p>
          <a:p>
            <a:pPr lvl="2"/>
            <a:r>
              <a:rPr lang="es-ES_tradnl" noProof="1" smtClean="0">
                <a:latin typeface="+mj-lt"/>
                <a:sym typeface="Wingdings" panose="05000000000000000000" pitchFamily="2" charset="2"/>
              </a:rPr>
              <a:t>Container di prodotti riutilizzati</a:t>
            </a:r>
            <a:endParaRPr lang="es-ES_tradnl" noProof="1" smtClean="0">
              <a:latin typeface="+mj-lt"/>
              <a:sym typeface="Wingdings" panose="05000000000000000000" pitchFamily="2" charset="2"/>
            </a:endParaRPr>
          </a:p>
          <a:p>
            <a:pPr lvl="2"/>
            <a:r>
              <a:rPr lang="es-ES_tradnl" noProof="1" smtClean="0">
                <a:latin typeface="+mj-lt"/>
                <a:sym typeface="Wingdings" panose="05000000000000000000" pitchFamily="2" charset="2"/>
              </a:rPr>
              <a:t>Container di prodotti riciclati</a:t>
            </a:r>
            <a:endParaRPr lang="es-ES_tradnl" noProof="1" smtClean="0">
              <a:latin typeface="+mj-lt"/>
              <a:sym typeface="Wingdings" panose="05000000000000000000" pitchFamily="2" charset="2"/>
            </a:endParaRPr>
          </a:p>
          <a:p>
            <a:pPr lvl="2"/>
            <a:r>
              <a:rPr lang="es-ES_tradnl" noProof="1" smtClean="0">
                <a:latin typeface="+mj-lt"/>
                <a:sym typeface="Wingdings" panose="05000000000000000000" pitchFamily="2" charset="2"/>
              </a:rPr>
              <a:t>Container di prodotti biodegradabili</a:t>
            </a:r>
            <a:endParaRPr lang="es-ES_tradnl" noProof="1" smtClean="0">
              <a:latin typeface="+mj-lt"/>
              <a:sym typeface="Wingdings" panose="05000000000000000000" pitchFamily="2" charset="2"/>
            </a:endParaRPr>
          </a:p>
          <a:p>
            <a:pPr lvl="2"/>
            <a:r>
              <a:rPr lang="es-ES_tradnl" noProof="1" smtClean="0">
                <a:latin typeface="+mj-lt"/>
                <a:sym typeface="Wingdings" panose="05000000000000000000" pitchFamily="2" charset="2"/>
              </a:rPr>
              <a:t>Veicoli ecologici</a:t>
            </a:r>
            <a:endParaRPr lang="es-ES_tradnl" noProof="1" smtClean="0">
              <a:latin typeface="+mj-lt"/>
              <a:sym typeface="Wingdings" panose="05000000000000000000" pitchFamily="2" charset="2"/>
            </a:endParaRPr>
          </a:p>
          <a:p>
            <a:pPr lvl="2"/>
            <a:endParaRPr lang="es-ES" dirty="0" smtClean="0"/>
          </a:p>
          <a:p>
            <a:pPr lvl="1"/>
            <a:endParaRPr lang="es-ES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228" y="3783142"/>
            <a:ext cx="5978768" cy="228721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9182630" y="6311900"/>
            <a:ext cx="262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https://www.repack.com/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838199" y="879066"/>
            <a:ext cx="981924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_tradnl" noProof="1" smtClean="0"/>
              <a:t>Conversione</a:t>
            </a:r>
            <a:endParaRPr lang="es-ES_tradnl" noProof="1"/>
          </a:p>
        </p:txBody>
      </p:sp>
    </p:spTree>
    <p:extLst>
      <p:ext uri="{BB962C8B-B14F-4D97-AF65-F5344CB8AC3E}">
        <p14:creationId xmlns:p14="http://schemas.microsoft.com/office/powerpoint/2010/main" val="2541423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1850" y="1709738"/>
            <a:ext cx="5372002" cy="2852737"/>
          </a:xfrm>
        </p:spPr>
        <p:txBody>
          <a:bodyPr>
            <a:normAutofit/>
          </a:bodyPr>
          <a:lstStyle/>
          <a:p>
            <a:r>
              <a:rPr lang="es-ES_tradnl" sz="3600" i="1" noProof="1"/>
              <a:t>Trend</a:t>
            </a:r>
            <a:r>
              <a:rPr lang="es-ES_tradnl" sz="3600" noProof="1"/>
              <a:t> digitali per l’accompagnamento </a:t>
            </a:r>
            <a:r>
              <a:rPr lang="es-ES_tradnl" sz="3600" i="1" noProof="1"/>
              <a:t>online</a:t>
            </a:r>
            <a:r>
              <a:rPr lang="es-ES_tradnl" sz="3600" noProof="1"/>
              <a:t> del cliente finale</a:t>
            </a:r>
            <a:endParaRPr lang="es-ES" sz="3600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624044210"/>
              </p:ext>
            </p:extLst>
          </p:nvPr>
        </p:nvGraphicFramePr>
        <p:xfrm>
          <a:off x="5572785" y="1958593"/>
          <a:ext cx="3760632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69753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noProof="1" smtClean="0"/>
              <a:t>Trend nel comportamento del consumatore</a:t>
            </a:r>
            <a:endParaRPr lang="es-ES_tradnl" sz="3600" noProof="1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sz="3600" noProof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Come stanno cambiando i consumatori</a:t>
            </a:r>
            <a:r>
              <a:rPr lang="es-ES" sz="36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?</a:t>
            </a:r>
            <a:endParaRPr lang="es-ES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3747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noProof="1" smtClean="0">
                <a:latin typeface="+mj-lt"/>
              </a:rPr>
              <a:t>Diventare più importanti che mai per l’incremento dei costi di acquisizione</a:t>
            </a:r>
            <a:endParaRPr lang="es-ES_tradnl" noProof="1" smtClean="0">
              <a:latin typeface="+mj-lt"/>
            </a:endParaRPr>
          </a:p>
          <a:p>
            <a:r>
              <a:rPr lang="es-ES_tradnl" noProof="1" smtClean="0">
                <a:latin typeface="+mj-lt"/>
              </a:rPr>
              <a:t>Non tutti i clienti sono buoni clienti </a:t>
            </a:r>
            <a:r>
              <a:rPr lang="es-ES_tradnl" noProof="1" smtClean="0">
                <a:latin typeface="+mj-lt"/>
                <a:sym typeface="Wingdings" panose="05000000000000000000" pitchFamily="2" charset="2"/>
              </a:rPr>
              <a:t> identifica quelli di maggior valore e i loro percorsi di fidelizzazione</a:t>
            </a:r>
            <a:endParaRPr lang="es-ES_tradnl" noProof="1" smtClean="0">
              <a:latin typeface="+mj-lt"/>
              <a:sym typeface="Wingdings" panose="05000000000000000000" pitchFamily="2" charset="2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129565" y="4108360"/>
            <a:ext cx="4559121" cy="22467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2000" noProof="1" smtClean="0">
                <a:latin typeface="+mj-lt"/>
                <a:cs typeface="Arial" panose="020B0604020202020204" pitchFamily="34" charset="0"/>
              </a:rPr>
              <a:t>Utilizza gli analytics per identificare quelli che: </a:t>
            </a:r>
          </a:p>
          <a:p>
            <a:pPr marL="342900" indent="-342900">
              <a:buFont typeface="Wingdings 2" panose="05020102010507070707" pitchFamily="18" charset="2"/>
              <a:buChar char="P"/>
            </a:pPr>
            <a:r>
              <a:rPr lang="es-ES_tradnl" sz="2000" noProof="1" smtClean="0">
                <a:latin typeface="+mj-lt"/>
                <a:cs typeface="Arial" panose="020B0604020202020204" pitchFamily="34" charset="0"/>
              </a:rPr>
              <a:t>Diventano clienti in meno tempo </a:t>
            </a:r>
          </a:p>
          <a:p>
            <a:pPr marL="342900" indent="-342900">
              <a:buFont typeface="Wingdings 2" panose="05020102010507070707" pitchFamily="18" charset="2"/>
              <a:buChar char="P"/>
            </a:pPr>
            <a:r>
              <a:rPr lang="es-ES_tradnl" sz="2000" noProof="1" smtClean="0">
                <a:latin typeface="+mj-lt"/>
                <a:cs typeface="Arial" panose="020B0604020202020204" pitchFamily="34" charset="0"/>
              </a:rPr>
              <a:t>Acquistano più volte</a:t>
            </a:r>
          </a:p>
          <a:p>
            <a:pPr marL="342900" indent="-342900">
              <a:buFont typeface="Wingdings 2" panose="05020102010507070707" pitchFamily="18" charset="2"/>
              <a:buChar char="P"/>
            </a:pPr>
            <a:r>
              <a:rPr lang="es-ES_tradnl" sz="2000" noProof="1" smtClean="0">
                <a:latin typeface="+mj-lt"/>
                <a:cs typeface="Arial" panose="020B0604020202020204" pitchFamily="34" charset="0"/>
              </a:rPr>
              <a:t>Hanno un’attività recente</a:t>
            </a:r>
            <a:endParaRPr lang="es-ES_tradnl" sz="2000" noProof="1" smtClean="0">
              <a:latin typeface="+mj-lt"/>
              <a:cs typeface="Arial" panose="020B0604020202020204" pitchFamily="34" charset="0"/>
            </a:endParaRPr>
          </a:p>
          <a:p>
            <a:pPr marL="342900" indent="-342900">
              <a:buFont typeface="Wingdings 2" panose="05020102010507070707" pitchFamily="18" charset="2"/>
              <a:buChar char="P"/>
            </a:pPr>
            <a:r>
              <a:rPr lang="es-ES_tradnl" sz="2000" noProof="1" smtClean="0">
                <a:latin typeface="+mj-lt"/>
                <a:cs typeface="Arial" panose="020B0604020202020204" pitchFamily="34" charset="0"/>
              </a:rPr>
              <a:t>Spendono più denaro</a:t>
            </a:r>
            <a:endParaRPr lang="es-ES_tradnl" sz="2000" noProof="1" smtClean="0">
              <a:latin typeface="+mj-lt"/>
              <a:cs typeface="Arial" panose="020B0604020202020204" pitchFamily="34" charset="0"/>
            </a:endParaRPr>
          </a:p>
          <a:p>
            <a:pPr marL="342900" indent="-342900">
              <a:buFont typeface="Wingdings 2" panose="05020102010507070707" pitchFamily="18" charset="2"/>
              <a:buChar char="P"/>
            </a:pPr>
            <a:r>
              <a:rPr lang="es-ES_tradnl" sz="2000" noProof="1" smtClean="0">
                <a:latin typeface="+mj-lt"/>
                <a:cs typeface="Arial" panose="020B0604020202020204" pitchFamily="34" charset="0"/>
              </a:rPr>
              <a:t>Condividono </a:t>
            </a:r>
            <a:r>
              <a:rPr lang="es-ES_tradnl" sz="2000" i="1" noProof="1" smtClean="0">
                <a:latin typeface="+mj-lt"/>
                <a:cs typeface="Arial" panose="020B0604020202020204" pitchFamily="34" charset="0"/>
              </a:rPr>
              <a:t>feedback</a:t>
            </a:r>
            <a:r>
              <a:rPr lang="es-ES_tradnl" sz="2000" noProof="1" smtClean="0">
                <a:latin typeface="+mj-lt"/>
                <a:cs typeface="Arial" panose="020B0604020202020204" pitchFamily="34" charset="0"/>
              </a:rPr>
              <a:t> positivi</a:t>
            </a:r>
            <a:endParaRPr lang="es-ES_tradnl" sz="2000" noProof="1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38199" y="879066"/>
            <a:ext cx="981924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_tradnl" noProof="1" smtClean="0"/>
              <a:t>Fidelizzazione</a:t>
            </a:r>
            <a:endParaRPr lang="es-ES_tradnl" noProof="1"/>
          </a:p>
        </p:txBody>
      </p:sp>
    </p:spTree>
    <p:extLst>
      <p:ext uri="{BB962C8B-B14F-4D97-AF65-F5344CB8AC3E}">
        <p14:creationId xmlns:p14="http://schemas.microsoft.com/office/powerpoint/2010/main" val="3463137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noProof="1" smtClean="0">
                <a:latin typeface="+mj-lt"/>
              </a:rPr>
              <a:t>Offri possibilità di sottoscrizione </a:t>
            </a:r>
          </a:p>
          <a:p>
            <a:pPr lvl="1"/>
            <a:r>
              <a:rPr lang="es-ES_tradnl" noProof="1" smtClean="0">
                <a:latin typeface="+mj-lt"/>
              </a:rPr>
              <a:t>Riassortimento: per prodotti con domanda regolare </a:t>
            </a:r>
          </a:p>
          <a:p>
            <a:pPr lvl="1"/>
            <a:r>
              <a:rPr lang="es-ES_tradnl" noProof="1" smtClean="0">
                <a:latin typeface="+mj-lt"/>
              </a:rPr>
              <a:t>Cura: selezione di prodotti che potrebbero essere adatti per un determinato cliente</a:t>
            </a:r>
            <a:endParaRPr lang="es-ES_tradnl" noProof="1" smtClean="0">
              <a:latin typeface="+mj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264" y="3245251"/>
            <a:ext cx="4615476" cy="392798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463" y="3531720"/>
            <a:ext cx="5771537" cy="243294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660971" y="6247961"/>
            <a:ext cx="2636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https://tampontribe.com/</a:t>
            </a:r>
          </a:p>
        </p:txBody>
      </p:sp>
      <p:sp>
        <p:nvSpPr>
          <p:cNvPr id="7" name="Rectángulo 6"/>
          <p:cNvSpPr/>
          <p:nvPr/>
        </p:nvSpPr>
        <p:spPr>
          <a:xfrm>
            <a:off x="9274002" y="6237967"/>
            <a:ext cx="2164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https://earthlove.co/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838199" y="879066"/>
            <a:ext cx="981924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_tradnl" noProof="1" smtClean="0"/>
              <a:t>Fidelizzazione</a:t>
            </a:r>
            <a:endParaRPr lang="es-ES_tradnl" noProof="1"/>
          </a:p>
        </p:txBody>
      </p:sp>
    </p:spTree>
    <p:extLst>
      <p:ext uri="{BB962C8B-B14F-4D97-AF65-F5344CB8AC3E}">
        <p14:creationId xmlns:p14="http://schemas.microsoft.com/office/powerpoint/2010/main" val="2031821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noProof="1" smtClean="0">
                <a:latin typeface="+mj-lt"/>
                <a:sym typeface="Wingdings" panose="05000000000000000000" pitchFamily="2" charset="2"/>
              </a:rPr>
              <a:t>Utilizza “programmi fedeltà” o elementi di gamificazione</a:t>
            </a:r>
            <a:endParaRPr lang="es-ES_tradnl" noProof="1" smtClean="0">
              <a:latin typeface="+mj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418" y="2472299"/>
            <a:ext cx="9667875" cy="360045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945473" y="6239775"/>
            <a:ext cx="2570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https://en.duolingo.com/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838199" y="879066"/>
            <a:ext cx="981924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_tradnl" noProof="1" smtClean="0"/>
              <a:t>Fidelizzazione</a:t>
            </a:r>
            <a:endParaRPr lang="es-ES_tradnl" noProof="1"/>
          </a:p>
        </p:txBody>
      </p:sp>
    </p:spTree>
    <p:extLst>
      <p:ext uri="{BB962C8B-B14F-4D97-AF65-F5344CB8AC3E}">
        <p14:creationId xmlns:p14="http://schemas.microsoft.com/office/powerpoint/2010/main" val="1709110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noProof="1" smtClean="0">
                <a:latin typeface="+mj-lt"/>
              </a:rPr>
              <a:t>Estendi il ciclo di vita del prodotto</a:t>
            </a:r>
          </a:p>
          <a:p>
            <a:pPr lvl="1"/>
            <a:r>
              <a:rPr lang="es-ES_tradnl" noProof="1" smtClean="0">
                <a:latin typeface="+mj-lt"/>
              </a:rPr>
              <a:t>Introduci le riparazioni</a:t>
            </a:r>
            <a:endParaRPr lang="es-ES_tradnl" noProof="1" smtClean="0">
              <a:latin typeface="+mj-lt"/>
            </a:endParaRPr>
          </a:p>
          <a:p>
            <a:pPr lvl="1"/>
            <a:r>
              <a:rPr lang="es-ES_tradnl" noProof="1" smtClean="0">
                <a:latin typeface="+mj-lt"/>
              </a:rPr>
              <a:t>Vendi le componentistiche e i </a:t>
            </a:r>
            <a:r>
              <a:rPr lang="es-ES_tradnl" i="1" noProof="1" smtClean="0">
                <a:latin typeface="+mj-lt"/>
              </a:rPr>
              <a:t>kit </a:t>
            </a:r>
            <a:r>
              <a:rPr lang="es-ES_tradnl" noProof="1" smtClean="0">
                <a:latin typeface="+mj-lt"/>
              </a:rPr>
              <a:t>di riparazione</a:t>
            </a:r>
            <a:endParaRPr lang="es-ES_tradnl" noProof="1" smtClean="0">
              <a:latin typeface="+mj-lt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840" y="3312880"/>
            <a:ext cx="6664715" cy="339534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477426" y="6424441"/>
            <a:ext cx="4377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https://www.wiggle.co.uk/bike-maintenance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38199" y="879066"/>
            <a:ext cx="981924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_tradnl" noProof="1" smtClean="0"/>
              <a:t>Fidelizzazione</a:t>
            </a:r>
            <a:endParaRPr lang="es-ES_tradnl" noProof="1"/>
          </a:p>
        </p:txBody>
      </p:sp>
    </p:spTree>
    <p:extLst>
      <p:ext uri="{BB962C8B-B14F-4D97-AF65-F5344CB8AC3E}">
        <p14:creationId xmlns:p14="http://schemas.microsoft.com/office/powerpoint/2010/main" val="3031169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3117" y="2078844"/>
            <a:ext cx="10515600" cy="4351338"/>
          </a:xfrm>
        </p:spPr>
        <p:txBody>
          <a:bodyPr/>
          <a:lstStyle/>
          <a:p>
            <a:r>
              <a:rPr lang="es-ES_tradnl" noProof="1" smtClean="0">
                <a:latin typeface="+mj-lt"/>
              </a:rPr>
              <a:t>Discutete col vostro gruppo il modo in cui potreste implementare alcuni di questi </a:t>
            </a:r>
            <a:r>
              <a:rPr lang="es-ES_tradnl" i="1" noProof="1" smtClean="0">
                <a:latin typeface="+mj-lt"/>
              </a:rPr>
              <a:t>trend</a:t>
            </a:r>
            <a:r>
              <a:rPr lang="es-ES_tradnl" noProof="1" smtClean="0">
                <a:latin typeface="+mj-lt"/>
              </a:rPr>
              <a:t> nello sviluppo della vostra idea di </a:t>
            </a:r>
            <a:r>
              <a:rPr lang="es-ES_tradnl" i="1" noProof="1" smtClean="0">
                <a:latin typeface="+mj-lt"/>
              </a:rPr>
              <a:t>business</a:t>
            </a:r>
            <a:r>
              <a:rPr lang="es-ES_tradnl" noProof="1" smtClean="0">
                <a:latin typeface="+mj-lt"/>
              </a:rPr>
              <a:t>.</a:t>
            </a:r>
          </a:p>
          <a:p>
            <a:r>
              <a:rPr lang="es-ES_tradnl" noProof="1" smtClean="0">
                <a:latin typeface="+mj-lt"/>
              </a:rPr>
              <a:t>Non dimenticate</a:t>
            </a:r>
            <a:r>
              <a:rPr lang="es-ES_tradnl" noProof="1" smtClean="0">
                <a:latin typeface="+mj-lt"/>
              </a:rPr>
              <a:t>:</a:t>
            </a:r>
          </a:p>
          <a:p>
            <a:pPr lvl="1"/>
            <a:r>
              <a:rPr lang="es-ES_tradnl" noProof="1" smtClean="0">
                <a:latin typeface="+mj-lt"/>
              </a:rPr>
              <a:t>La vostra proposta di valore</a:t>
            </a:r>
            <a:r>
              <a:rPr lang="es-ES_tradnl" noProof="1" smtClean="0">
                <a:latin typeface="+mj-lt"/>
              </a:rPr>
              <a:t> </a:t>
            </a:r>
          </a:p>
          <a:p>
            <a:pPr lvl="1"/>
            <a:r>
              <a:rPr lang="es-ES_tradnl" noProof="1" smtClean="0">
                <a:latin typeface="+mj-lt"/>
                <a:sym typeface="Wingdings" panose="05000000000000000000" pitchFamily="2" charset="2"/>
              </a:rPr>
              <a:t>Il vostro gruppo </a:t>
            </a:r>
            <a:r>
              <a:rPr lang="es-ES_tradnl" i="1" noProof="1" smtClean="0">
                <a:latin typeface="+mj-lt"/>
                <a:sym typeface="Wingdings" panose="05000000000000000000" pitchFamily="2" charset="2"/>
              </a:rPr>
              <a:t>target</a:t>
            </a:r>
            <a:endParaRPr lang="es-ES_tradnl" noProof="1" smtClean="0">
              <a:latin typeface="+mj-lt"/>
              <a:sym typeface="Wingdings" panose="05000000000000000000" pitchFamily="2" charset="2"/>
            </a:endParaRPr>
          </a:p>
          <a:p>
            <a:r>
              <a:rPr lang="es-ES_tradnl" noProof="1" smtClean="0">
                <a:latin typeface="+mj-lt"/>
                <a:sym typeface="Wingdings" panose="05000000000000000000" pitchFamily="2" charset="2"/>
              </a:rPr>
              <a:t>Per la prossima sessione, ciascun gruppo dovrà presentare i suoi risultati: </a:t>
            </a:r>
          </a:p>
          <a:p>
            <a:pPr lvl="1"/>
            <a:r>
              <a:rPr lang="es-ES_tradnl" noProof="1" smtClean="0">
                <a:latin typeface="+mj-lt"/>
                <a:sym typeface="Wingdings" panose="05000000000000000000" pitchFamily="2" charset="2"/>
              </a:rPr>
              <a:t>Quali </a:t>
            </a:r>
            <a:r>
              <a:rPr lang="es-ES_tradnl" i="1" noProof="1" smtClean="0">
                <a:latin typeface="+mj-lt"/>
                <a:sym typeface="Wingdings" panose="05000000000000000000" pitchFamily="2" charset="2"/>
              </a:rPr>
              <a:t>trend</a:t>
            </a:r>
            <a:r>
              <a:rPr lang="es-ES_tradnl" noProof="1" smtClean="0">
                <a:latin typeface="+mj-lt"/>
                <a:sym typeface="Wingdings" panose="05000000000000000000" pitchFamily="2" charset="2"/>
              </a:rPr>
              <a:t> state prendendo in considerazione per la vostra idea di </a:t>
            </a:r>
            <a:r>
              <a:rPr lang="es-ES_tradnl" i="1" noProof="1" smtClean="0">
                <a:latin typeface="+mj-lt"/>
                <a:sym typeface="Wingdings" panose="05000000000000000000" pitchFamily="2" charset="2"/>
              </a:rPr>
              <a:t>business</a:t>
            </a:r>
            <a:r>
              <a:rPr lang="es-ES_tradnl" noProof="1" smtClean="0">
                <a:latin typeface="+mj-lt"/>
                <a:sym typeface="Wingdings" panose="05000000000000000000" pitchFamily="2" charset="2"/>
              </a:rPr>
              <a:t>? </a:t>
            </a:r>
          </a:p>
          <a:p>
            <a:pPr lvl="1"/>
            <a:r>
              <a:rPr lang="es-ES_tradnl" noProof="1" smtClean="0">
                <a:latin typeface="+mj-lt"/>
                <a:sym typeface="Wingdings" panose="05000000000000000000" pitchFamily="2" charset="2"/>
              </a:rPr>
              <a:t>Come li state adattando e integrando?</a:t>
            </a:r>
          </a:p>
          <a:p>
            <a:pPr lvl="1"/>
            <a:endParaRPr lang="es-ES_tradnl" noProof="1">
              <a:latin typeface="+mj-lt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38199" y="879066"/>
            <a:ext cx="981924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_tradnl" noProof="1" smtClean="0"/>
              <a:t>Attività per la prossima sessione</a:t>
            </a:r>
            <a:endParaRPr lang="es-ES_tradnl" noProof="1"/>
          </a:p>
        </p:txBody>
      </p:sp>
    </p:spTree>
    <p:extLst>
      <p:ext uri="{BB962C8B-B14F-4D97-AF65-F5344CB8AC3E}">
        <p14:creationId xmlns:p14="http://schemas.microsoft.com/office/powerpoint/2010/main" val="7245532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ES_tradnl" noProof="1" smtClean="0"/>
              <a:t>Domande</a:t>
            </a:r>
            <a:r>
              <a:rPr lang="es-ES_tradnl" noProof="1" smtClean="0"/>
              <a:t>?</a:t>
            </a:r>
            <a:endParaRPr lang="es-ES_tradnl" noProof="1"/>
          </a:p>
        </p:txBody>
      </p:sp>
    </p:spTree>
    <p:extLst>
      <p:ext uri="{BB962C8B-B14F-4D97-AF65-F5344CB8AC3E}">
        <p14:creationId xmlns:p14="http://schemas.microsoft.com/office/powerpoint/2010/main" val="23873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04694372"/>
              </p:ext>
            </p:extLst>
          </p:nvPr>
        </p:nvGraphicFramePr>
        <p:xfrm>
          <a:off x="871957" y="2250832"/>
          <a:ext cx="9889827" cy="3737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689318" y="2019999"/>
            <a:ext cx="9340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noProof="1" smtClean="0">
                <a:latin typeface="+mj-lt"/>
              </a:rPr>
              <a:t>La pandemia di COVID ha avuto un impatto importante sul comportamento dei consumatori: </a:t>
            </a:r>
            <a:endParaRPr lang="es-ES_tradnl" sz="2400" noProof="1">
              <a:latin typeface="+mj-lt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838199" y="879066"/>
            <a:ext cx="981924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_tradnl" noProof="1" smtClean="0"/>
              <a:t>Trend nel comportamento del consumatore finale  </a:t>
            </a:r>
            <a:endParaRPr lang="es-ES_tradnl" noProof="1"/>
          </a:p>
        </p:txBody>
      </p:sp>
    </p:spTree>
    <p:extLst>
      <p:ext uri="{BB962C8B-B14F-4D97-AF65-F5344CB8AC3E}">
        <p14:creationId xmlns:p14="http://schemas.microsoft.com/office/powerpoint/2010/main" val="500583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882" y="1781089"/>
            <a:ext cx="6658445" cy="496595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23674" y="2819680"/>
            <a:ext cx="35975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noProof="1" smtClean="0">
                <a:latin typeface="+mj-lt"/>
              </a:rPr>
              <a:t>C’è stato un incremento delle vendite </a:t>
            </a:r>
            <a:r>
              <a:rPr lang="es-ES_tradnl" i="1" noProof="1" smtClean="0">
                <a:latin typeface="+mj-lt"/>
              </a:rPr>
              <a:t>online</a:t>
            </a:r>
            <a:r>
              <a:rPr lang="es-ES_tradnl" noProof="1" smtClean="0">
                <a:latin typeface="+mj-lt"/>
              </a:rPr>
              <a:t> in tutto il mondo. </a:t>
            </a:r>
          </a:p>
          <a:p>
            <a:pPr algn="just"/>
            <a:endParaRPr lang="es-ES_tradnl" noProof="1" smtClean="0">
              <a:latin typeface="+mj-lt"/>
            </a:endParaRPr>
          </a:p>
          <a:p>
            <a:pPr algn="just"/>
            <a:r>
              <a:rPr lang="es-ES_tradnl" noProof="1" smtClean="0">
                <a:latin typeface="+mj-lt"/>
              </a:rPr>
              <a:t>Non tutte le categorie di prodotto hanno registrato la stessa crescita. </a:t>
            </a:r>
            <a:endParaRPr lang="es-ES_tradnl" noProof="1">
              <a:latin typeface="+mj-lt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23675" y="879066"/>
            <a:ext cx="10133774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_tradnl" noProof="1" smtClean="0"/>
              <a:t>Digitalizzazione</a:t>
            </a:r>
            <a:endParaRPr lang="es-ES_tradnl" noProof="1"/>
          </a:p>
        </p:txBody>
      </p:sp>
    </p:spTree>
    <p:extLst>
      <p:ext uri="{BB962C8B-B14F-4D97-AF65-F5344CB8AC3E}">
        <p14:creationId xmlns:p14="http://schemas.microsoft.com/office/powerpoint/2010/main" val="3019095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8737" y="2156310"/>
            <a:ext cx="8039877" cy="371130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38477" y="2979060"/>
            <a:ext cx="30001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noProof="1" smtClean="0">
                <a:latin typeface="+mj-lt"/>
              </a:rPr>
              <a:t>L’</a:t>
            </a:r>
            <a:r>
              <a:rPr lang="es-ES_tradnl" i="1" noProof="1" smtClean="0">
                <a:latin typeface="+mj-lt"/>
              </a:rPr>
              <a:t>e-commerce</a:t>
            </a:r>
            <a:r>
              <a:rPr lang="es-ES_tradnl" noProof="1" smtClean="0">
                <a:latin typeface="+mj-lt"/>
              </a:rPr>
              <a:t> non è il solo modello di </a:t>
            </a:r>
            <a:r>
              <a:rPr lang="es-ES_tradnl" i="1" noProof="1" smtClean="0">
                <a:latin typeface="+mj-lt"/>
              </a:rPr>
              <a:t>business </a:t>
            </a:r>
            <a:r>
              <a:rPr lang="es-ES_tradnl" noProof="1" smtClean="0">
                <a:latin typeface="+mj-lt"/>
              </a:rPr>
              <a:t>digitale che sia cresciuto con la congiuntura pandemica.  </a:t>
            </a:r>
            <a:endParaRPr lang="es-ES_tradnl" noProof="1">
              <a:latin typeface="+mj-lt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38199" y="879066"/>
            <a:ext cx="981924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_tradnl" noProof="1" smtClean="0"/>
              <a:t>Digitalizzazione</a:t>
            </a:r>
            <a:endParaRPr lang="es-ES_tradnl" noProof="1"/>
          </a:p>
        </p:txBody>
      </p:sp>
    </p:spTree>
    <p:extLst>
      <p:ext uri="{BB962C8B-B14F-4D97-AF65-F5344CB8AC3E}">
        <p14:creationId xmlns:p14="http://schemas.microsoft.com/office/powerpoint/2010/main" val="3576544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_tradnl" noProof="1" smtClean="0">
                <a:latin typeface="+mj-lt"/>
              </a:rPr>
              <a:t>Nuovi e vulnerabili consumatori</a:t>
            </a:r>
          </a:p>
          <a:p>
            <a:pPr lvl="1" algn="just"/>
            <a:r>
              <a:rPr lang="es-ES_tradnl" noProof="1" smtClean="0">
                <a:latin typeface="+mj-lt"/>
              </a:rPr>
              <a:t>La congiuntura pandemica ha costretto alcune persone a rivolgersi ai servizi </a:t>
            </a:r>
            <a:r>
              <a:rPr lang="es-ES_tradnl" i="1" noProof="1" smtClean="0">
                <a:latin typeface="+mj-lt"/>
              </a:rPr>
              <a:t>online</a:t>
            </a:r>
            <a:r>
              <a:rPr lang="es-ES_tradnl" noProof="1" smtClean="0">
                <a:latin typeface="+mj-lt"/>
              </a:rPr>
              <a:t> </a:t>
            </a:r>
          </a:p>
          <a:p>
            <a:pPr lvl="1" algn="just"/>
            <a:r>
              <a:rPr lang="es-ES_tradnl" noProof="1" smtClean="0">
                <a:latin typeface="+mj-lt"/>
              </a:rPr>
              <a:t>Questi nuovi consumatori mancavano spesso delle competenze e dell’esperienza per fare un utilizzo appropriato dei prodotti/servizi digitali </a:t>
            </a:r>
          </a:p>
          <a:p>
            <a:pPr lvl="1" algn="just"/>
            <a:r>
              <a:rPr lang="es-ES_tradnl" noProof="1" smtClean="0">
                <a:latin typeface="+mj-lt"/>
              </a:rPr>
              <a:t>Alcuni di loro hanno pertanto avuto esperienze non positive</a:t>
            </a:r>
            <a:r>
              <a:rPr lang="es-ES_tradnl" noProof="1" smtClean="0">
                <a:latin typeface="+mj-lt"/>
              </a:rPr>
              <a:t> </a:t>
            </a:r>
            <a:r>
              <a:rPr lang="es-ES_tradnl" noProof="1" smtClean="0">
                <a:latin typeface="+mj-lt"/>
                <a:sym typeface="Wingdings" panose="05000000000000000000" pitchFamily="2" charset="2"/>
              </a:rPr>
              <a:t> c</a:t>
            </a:r>
            <a:r>
              <a:rPr lang="es-ES_tradnl" noProof="1" smtClean="0">
                <a:latin typeface="+mj-lt"/>
                <a:sym typeface="Wingdings" panose="05000000000000000000" pitchFamily="2" charset="2"/>
              </a:rPr>
              <a:t>onsumatori riluttanti</a:t>
            </a:r>
            <a:endParaRPr lang="es-ES_tradnl" noProof="1">
              <a:latin typeface="+mj-lt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147" y="4317022"/>
            <a:ext cx="3871755" cy="216818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6605" y="4317021"/>
            <a:ext cx="2894636" cy="2168183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838199" y="879066"/>
            <a:ext cx="981924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_tradnl" noProof="1" smtClean="0"/>
              <a:t>Digitalizzazione</a:t>
            </a:r>
            <a:endParaRPr lang="es-ES_tradnl" noProof="1"/>
          </a:p>
        </p:txBody>
      </p:sp>
    </p:spTree>
    <p:extLst>
      <p:ext uri="{BB962C8B-B14F-4D97-AF65-F5344CB8AC3E}">
        <p14:creationId xmlns:p14="http://schemas.microsoft.com/office/powerpoint/2010/main" val="2731344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ES_tradnl" sz="3600" noProof="1" smtClean="0"/>
              <a:t>Trend digitali generali</a:t>
            </a:r>
            <a:endParaRPr lang="es-ES_tradnl" sz="3600" noProof="1"/>
          </a:p>
        </p:txBody>
      </p:sp>
    </p:spTree>
    <p:extLst>
      <p:ext uri="{BB962C8B-B14F-4D97-AF65-F5344CB8AC3E}">
        <p14:creationId xmlns:p14="http://schemas.microsoft.com/office/powerpoint/2010/main" val="3706660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736552424"/>
              </p:ext>
            </p:extLst>
          </p:nvPr>
        </p:nvGraphicFramePr>
        <p:xfrm>
          <a:off x="1947594" y="2142719"/>
          <a:ext cx="7224542" cy="4497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ángulo 9"/>
          <p:cNvSpPr/>
          <p:nvPr/>
        </p:nvSpPr>
        <p:spPr>
          <a:xfrm>
            <a:off x="211015" y="2378445"/>
            <a:ext cx="3713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noProof="1" smtClean="0">
                <a:latin typeface="+mj-lt"/>
              </a:rPr>
              <a:t>Gamma estremamente ampia di dati e informazioni che possono essere analizzati digitalmente per rivelare modelli, </a:t>
            </a:r>
            <a:r>
              <a:rPr lang="en-US" i="1" noProof="1" smtClean="0">
                <a:latin typeface="+mj-lt"/>
              </a:rPr>
              <a:t>trend</a:t>
            </a:r>
            <a:r>
              <a:rPr lang="en-US" noProof="1" smtClean="0">
                <a:latin typeface="+mj-lt"/>
              </a:rPr>
              <a:t> e associazioni, soprattutto per quanto concerne il comportamento e le interazioni umane </a:t>
            </a:r>
            <a:r>
              <a:rPr lang="en-US" noProof="1" smtClean="0">
                <a:latin typeface="+mj-lt"/>
              </a:rPr>
              <a:t>(Oxford Dictionary)</a:t>
            </a:r>
            <a:endParaRPr lang="en-US" noProof="1">
              <a:latin typeface="+mj-lt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7816949" y="2131593"/>
            <a:ext cx="36200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noProof="1" smtClean="0">
                <a:latin typeface="+mj-lt"/>
              </a:rPr>
              <a:t>La rilevanza dei cosiddetti </a:t>
            </a:r>
            <a:r>
              <a:rPr lang="en-US" i="1" noProof="1" smtClean="0">
                <a:latin typeface="+mj-lt"/>
              </a:rPr>
              <a:t>big data</a:t>
            </a:r>
            <a:r>
              <a:rPr lang="en-US" noProof="1" smtClean="0">
                <a:latin typeface="+mj-lt"/>
              </a:rPr>
              <a:t> ha stimolato moltissimi cambiamenti a livello del modo in cui le aziende assumono le decisioni. </a:t>
            </a:r>
          </a:p>
          <a:p>
            <a:pPr algn="just"/>
            <a:endParaRPr lang="en-US" noProof="1" smtClean="0">
              <a:latin typeface="+mj-lt"/>
            </a:endParaRPr>
          </a:p>
          <a:p>
            <a:pPr algn="just"/>
            <a:r>
              <a:rPr lang="en-US" noProof="1" smtClean="0">
                <a:latin typeface="+mj-lt"/>
              </a:rPr>
              <a:t>Alcune criticità pote</a:t>
            </a:r>
            <a:r>
              <a:rPr lang="en-US" noProof="1" smtClean="0">
                <a:latin typeface="+mj-lt"/>
              </a:rPr>
              <a:t>nziali</a:t>
            </a:r>
            <a:r>
              <a:rPr lang="en-US" noProof="1" smtClean="0">
                <a:latin typeface="+mj-lt"/>
              </a:rPr>
              <a:t> riguardanti l’implementazione dei </a:t>
            </a:r>
            <a:r>
              <a:rPr lang="en-US" i="1" noProof="1" smtClean="0">
                <a:latin typeface="+mj-lt"/>
              </a:rPr>
              <a:t>big data</a:t>
            </a:r>
            <a:r>
              <a:rPr lang="en-US" noProof="1" smtClean="0">
                <a:latin typeface="+mj-lt"/>
              </a:rPr>
              <a:t>: (Hult, 2020):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noProof="1" smtClean="0">
                <a:latin typeface="+mj-lt"/>
              </a:rPr>
              <a:t>Personalizzazione vs. </a:t>
            </a:r>
            <a:r>
              <a:rPr lang="en-US" i="1" noProof="1" smtClean="0">
                <a:latin typeface="+mj-lt"/>
              </a:rPr>
              <a:t>privacy</a:t>
            </a:r>
            <a:r>
              <a:rPr lang="en-US" noProof="1" smtClean="0">
                <a:latin typeface="+mj-lt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noProof="1" smtClean="0">
                <a:latin typeface="+mj-lt"/>
              </a:rPr>
              <a:t>Continuo tracciamento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latin typeface="+mj-lt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38199" y="879066"/>
            <a:ext cx="981924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_tradnl" noProof="1" smtClean="0"/>
              <a:t>Trend digitali generali</a:t>
            </a:r>
            <a:endParaRPr lang="es-ES_tradnl" noProof="1"/>
          </a:p>
        </p:txBody>
      </p:sp>
    </p:spTree>
    <p:extLst>
      <p:ext uri="{BB962C8B-B14F-4D97-AF65-F5344CB8AC3E}">
        <p14:creationId xmlns:p14="http://schemas.microsoft.com/office/powerpoint/2010/main" val="829878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Faseta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Override1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10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11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12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13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14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15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16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17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18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19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2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20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21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22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23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24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25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26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27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28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29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3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30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31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32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33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34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35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4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5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6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7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8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9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4555</TotalTime>
  <Words>1128</Words>
  <Application>Microsoft Macintosh PowerPoint</Application>
  <PresentationFormat>Widescreen</PresentationFormat>
  <Paragraphs>201</Paragraphs>
  <Slides>35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41" baseType="lpstr">
      <vt:lpstr>Trebuchet MS</vt:lpstr>
      <vt:lpstr>Wingdings</vt:lpstr>
      <vt:lpstr>Wingdings 2</vt:lpstr>
      <vt:lpstr>Wingdings 3</vt:lpstr>
      <vt:lpstr>Arial</vt:lpstr>
      <vt:lpstr>Faseta</vt:lpstr>
      <vt:lpstr>Trend per la prossima generazione di imprenditori digitali</vt:lpstr>
      <vt:lpstr>Sommario</vt:lpstr>
      <vt:lpstr>Trend nel comportamento del consumatore</vt:lpstr>
      <vt:lpstr>Presentazione di PowerPoint</vt:lpstr>
      <vt:lpstr>Presentazione di PowerPoint</vt:lpstr>
      <vt:lpstr>Presentazione di PowerPoint</vt:lpstr>
      <vt:lpstr>Presentazione di PowerPoint</vt:lpstr>
      <vt:lpstr>Trend digitali generali</vt:lpstr>
      <vt:lpstr>Presentazione di PowerPoint</vt:lpstr>
      <vt:lpstr>Presentazione di PowerPoint</vt:lpstr>
      <vt:lpstr>Presentazione di PowerPoint</vt:lpstr>
      <vt:lpstr>Trend digitali per l’accompagnamento online del cliente finale  </vt:lpstr>
      <vt:lpstr>Presentazione di PowerPoint</vt:lpstr>
      <vt:lpstr>Presentazione di PowerPoint</vt:lpstr>
      <vt:lpstr>Trend digitali per l’accompagnamento online del cliente finale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Trend digitali per l’accompagnamento online del cliente finale</vt:lpstr>
      <vt:lpstr>Presentazione di PowerPoint</vt:lpstr>
      <vt:lpstr>Presentazione di PowerPoint</vt:lpstr>
      <vt:lpstr>Presentazione di PowerPoint</vt:lpstr>
      <vt:lpstr>Presentazione di PowerPoint</vt:lpstr>
      <vt:lpstr>Trend digitali per l’accompagnamento online del cliente finale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Domande?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Next-generation digital trends for digital entrepreneurs</dc:title>
  <dc:creator>Nieves</dc:creator>
  <cp:lastModifiedBy>Utente di Microsoft Office</cp:lastModifiedBy>
  <cp:revision>106</cp:revision>
  <dcterms:created xsi:type="dcterms:W3CDTF">2021-01-18T09:28:19Z</dcterms:created>
  <dcterms:modified xsi:type="dcterms:W3CDTF">2021-07-15T14:42:33Z</dcterms:modified>
</cp:coreProperties>
</file>