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7"/>
  </p:notesMasterIdLst>
  <p:sldIdLst>
    <p:sldId id="256" r:id="rId2"/>
    <p:sldId id="257" r:id="rId3"/>
    <p:sldId id="288" r:id="rId4"/>
    <p:sldId id="259" r:id="rId5"/>
    <p:sldId id="260" r:id="rId6"/>
    <p:sldId id="262" r:id="rId7"/>
    <p:sldId id="296" r:id="rId8"/>
    <p:sldId id="297" r:id="rId9"/>
    <p:sldId id="263" r:id="rId10"/>
    <p:sldId id="298" r:id="rId11"/>
    <p:sldId id="289" r:id="rId12"/>
    <p:sldId id="290" r:id="rId13"/>
    <p:sldId id="299" r:id="rId14"/>
    <p:sldId id="300" r:id="rId15"/>
    <p:sldId id="287" r:id="rId16"/>
  </p:sldIdLst>
  <p:sldSz cx="12192000" cy="6858000"/>
  <p:notesSz cx="9928225" cy="6797675"/>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39" roundtripDataSignature="AMtx7mgADv+Qj2sGN+iKcVKbe2OAPvGqwg=="/>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BA61EF74-6259-41AF-8251-B017F89CE7C9}">
  <a:tblStyle styleId="{BA61EF74-6259-41AF-8251-B017F89CE7C9}" styleName="Table_0">
    <a:wholeTbl>
      <a:tcTxStyle b="off" i="off">
        <a:font>
          <a:latin typeface="Trebuchet MS"/>
          <a:ea typeface="Trebuchet MS"/>
          <a:cs typeface="Trebuchet MS"/>
        </a:font>
        <a:schemeClr val="dk1"/>
      </a:tcTxStyle>
      <a:tcStyle>
        <a:tcBdr>
          <a:left>
            <a:ln w="12700" cap="flat" cmpd="sng">
              <a:solidFill>
                <a:schemeClr val="lt1"/>
              </a:solidFill>
              <a:prstDash val="solid"/>
              <a:round/>
              <a:headEnd type="none" w="sm" len="sm"/>
              <a:tailEnd type="none" w="sm" len="sm"/>
            </a:ln>
          </a:left>
          <a:right>
            <a:ln w="12700" cap="flat" cmpd="sng">
              <a:solidFill>
                <a:schemeClr val="lt1"/>
              </a:solidFill>
              <a:prstDash val="solid"/>
              <a:round/>
              <a:headEnd type="none" w="sm" len="sm"/>
              <a:tailEnd type="none" w="sm" len="sm"/>
            </a:ln>
          </a:right>
          <a:top>
            <a:ln w="12700" cap="flat" cmpd="sng">
              <a:solidFill>
                <a:schemeClr val="lt1"/>
              </a:solidFill>
              <a:prstDash val="solid"/>
              <a:round/>
              <a:headEnd type="none" w="sm" len="sm"/>
              <a:tailEnd type="none" w="sm" len="sm"/>
            </a:ln>
          </a:top>
          <a:bottom>
            <a:ln w="12700" cap="flat" cmpd="sng">
              <a:solidFill>
                <a:schemeClr val="lt1"/>
              </a:solidFill>
              <a:prstDash val="solid"/>
              <a:round/>
              <a:headEnd type="none" w="sm" len="sm"/>
              <a:tailEnd type="none" w="sm" len="sm"/>
            </a:ln>
          </a:bottom>
          <a:insideH>
            <a:ln w="12700" cap="flat" cmpd="sng">
              <a:solidFill>
                <a:schemeClr val="lt1"/>
              </a:solidFill>
              <a:prstDash val="solid"/>
              <a:round/>
              <a:headEnd type="none" w="sm" len="sm"/>
              <a:tailEnd type="none" w="sm" len="sm"/>
            </a:ln>
          </a:insideH>
          <a:insideV>
            <a:ln w="12700" cap="flat" cmpd="sng">
              <a:solidFill>
                <a:schemeClr val="lt1"/>
              </a:solidFill>
              <a:prstDash val="solid"/>
              <a:round/>
              <a:headEnd type="none" w="sm" len="sm"/>
              <a:tailEnd type="none" w="sm" len="sm"/>
            </a:ln>
          </a:insideV>
        </a:tcBdr>
        <a:fill>
          <a:solidFill>
            <a:srgbClr val="E8EAF1"/>
          </a:solidFill>
        </a:fill>
      </a:tcStyle>
    </a:wholeTbl>
    <a:band1H>
      <a:tcTxStyle b="off" i="off"/>
      <a:tcStyle>
        <a:tcBdr/>
        <a:fill>
          <a:solidFill>
            <a:srgbClr val="CED2E2"/>
          </a:solidFill>
        </a:fill>
      </a:tcStyle>
    </a:band1H>
    <a:band2H>
      <a:tcTxStyle b="off" i="off"/>
      <a:tcStyle>
        <a:tcBdr/>
      </a:tcStyle>
    </a:band2H>
    <a:band1V>
      <a:tcTxStyle b="off" i="off"/>
      <a:tcStyle>
        <a:tcBdr/>
        <a:fill>
          <a:solidFill>
            <a:srgbClr val="CED2E2"/>
          </a:solidFill>
        </a:fill>
      </a:tcStyle>
    </a:band1V>
    <a:band2V>
      <a:tcTxStyle b="off" i="off"/>
      <a:tcStyle>
        <a:tcBdr/>
      </a:tcStyle>
    </a:band2V>
    <a:lastCol>
      <a:tcTxStyle b="on" i="off">
        <a:font>
          <a:latin typeface="Trebuchet MS"/>
          <a:ea typeface="Trebuchet MS"/>
          <a:cs typeface="Trebuchet MS"/>
        </a:font>
        <a:schemeClr val="lt1"/>
      </a:tcTxStyle>
      <a:tcStyle>
        <a:tcBdr/>
        <a:fill>
          <a:solidFill>
            <a:schemeClr val="accent1"/>
          </a:solidFill>
        </a:fill>
      </a:tcStyle>
    </a:lastCol>
    <a:firstCol>
      <a:tcTxStyle b="on" i="off">
        <a:font>
          <a:latin typeface="Trebuchet MS"/>
          <a:ea typeface="Trebuchet MS"/>
          <a:cs typeface="Trebuchet MS"/>
        </a:font>
        <a:schemeClr val="lt1"/>
      </a:tcTxStyle>
      <a:tcStyle>
        <a:tcBdr/>
        <a:fill>
          <a:solidFill>
            <a:schemeClr val="accent1"/>
          </a:solidFill>
        </a:fill>
      </a:tcStyle>
    </a:firstCol>
    <a:lastRow>
      <a:tcTxStyle b="on" i="off">
        <a:font>
          <a:latin typeface="Trebuchet MS"/>
          <a:ea typeface="Trebuchet MS"/>
          <a:cs typeface="Trebuchet MS"/>
        </a:font>
        <a:schemeClr val="lt1"/>
      </a:tcTxStyle>
      <a:tcStyle>
        <a:tcBdr>
          <a:top>
            <a:ln w="38100" cap="flat" cmpd="sng">
              <a:solidFill>
                <a:schemeClr val="lt1"/>
              </a:solidFill>
              <a:prstDash val="solid"/>
              <a:round/>
              <a:headEnd type="none" w="sm" len="sm"/>
              <a:tailEnd type="none" w="sm" len="sm"/>
            </a:ln>
          </a:top>
        </a:tcBdr>
        <a:fill>
          <a:solidFill>
            <a:schemeClr val="accent1"/>
          </a:solidFill>
        </a:fill>
      </a:tcStyle>
    </a:lastRow>
    <a:seCell>
      <a:tcTxStyle b="off" i="off"/>
      <a:tcStyle>
        <a:tcBdr/>
      </a:tcStyle>
    </a:seCell>
    <a:swCell>
      <a:tcTxStyle b="off" i="off"/>
      <a:tcStyle>
        <a:tcBdr/>
      </a:tcStyle>
    </a:swCell>
    <a:firstRow>
      <a:tcTxStyle b="on" i="off">
        <a:font>
          <a:latin typeface="Trebuchet MS"/>
          <a:ea typeface="Trebuchet MS"/>
          <a:cs typeface="Trebuchet MS"/>
        </a:font>
        <a:schemeClr val="lt1"/>
      </a:tcTxStyle>
      <a:tcStyle>
        <a:tcBdr>
          <a:bottom>
            <a:ln w="38100" cap="flat" cmpd="sng">
              <a:solidFill>
                <a:schemeClr val="lt1"/>
              </a:solidFill>
              <a:prstDash val="solid"/>
              <a:round/>
              <a:headEnd type="none" w="sm" len="sm"/>
              <a:tailEnd type="none" w="sm" len="sm"/>
            </a:ln>
          </a:bottom>
        </a:tcBdr>
        <a:fill>
          <a:solidFill>
            <a:schemeClr val="accent1"/>
          </a:solidFill>
        </a:fill>
      </a:tcStyle>
    </a:firstRow>
    <a:neCell>
      <a:tcTxStyle b="off" i="off"/>
      <a:tcStyle>
        <a:tcBdr/>
      </a:tcStyle>
    </a:neCell>
    <a:nwCell>
      <a:tcTxStyle b="off" i="off"/>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5" d="100"/>
          <a:sy n="95" d="100"/>
        </p:scale>
        <p:origin x="1074" y="8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9" Type="http://customschemas.google.com/relationships/presentationmetadata" Target="metadata"/><Relationship Id="rId3" Type="http://schemas.openxmlformats.org/officeDocument/2006/relationships/slide" Target="slides/slide2.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43"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4302125" cy="341313"/>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5622925" y="0"/>
            <a:ext cx="4303713" cy="341313"/>
          </a:xfrm>
          <a:prstGeom prst="rect">
            <a:avLst/>
          </a:prstGeom>
          <a:noFill/>
          <a:ln>
            <a:noFill/>
          </a:ln>
        </p:spPr>
        <p:txBody>
          <a:bodyPr spcFirstLastPara="1" wrap="square" lIns="91425" tIns="45700" rIns="91425" bIns="45700" anchor="t" anchorCtr="0">
            <a:noAutofit/>
          </a:bodyPr>
          <a:lstStyle>
            <a:lvl1pPr marR="0" lvl="0" algn="r"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2925763" y="849313"/>
            <a:ext cx="4076700" cy="2293937"/>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992188" y="3271838"/>
            <a:ext cx="7943850" cy="2676525"/>
          </a:xfrm>
          <a:prstGeom prst="rect">
            <a:avLst/>
          </a:prstGeom>
          <a:noFill/>
          <a:ln>
            <a:noFill/>
          </a:ln>
        </p:spPr>
        <p:txBody>
          <a:bodyPr spcFirstLastPara="1" wrap="square" lIns="91425" tIns="45700" rIns="91425" bIns="45700" anchor="t" anchorCtr="0">
            <a:noAutofit/>
          </a:bodyPr>
          <a:lstStyle>
            <a:lvl1pPr marL="457200" marR="0" lvl="0"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L="914400" marR="0" lvl="1"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2pPr>
            <a:lvl3pPr marL="1371600" marR="0" lvl="2"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3pPr>
            <a:lvl4pPr marL="1828800" marR="0" lvl="3"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4pPr>
            <a:lvl5pPr marL="2286000" marR="0" lvl="4"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5pPr>
            <a:lvl6pPr marL="2743200" marR="0" lvl="5"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6pPr>
            <a:lvl7pPr marL="3200400" marR="0" lvl="6"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7pPr>
            <a:lvl8pPr marL="3657600" marR="0" lvl="7"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8pPr>
            <a:lvl9pPr marL="4114800" marR="0" lvl="8"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6456363"/>
            <a:ext cx="4302125" cy="341312"/>
          </a:xfrm>
          <a:prstGeom prst="rect">
            <a:avLst/>
          </a:prstGeom>
          <a:noFill/>
          <a:ln>
            <a:noFill/>
          </a:ln>
        </p:spPr>
        <p:txBody>
          <a:bodyPr spcFirstLastPara="1" wrap="square" lIns="91425" tIns="45700" rIns="91425" bIns="45700" anchor="b"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5622925" y="6456363"/>
            <a:ext cx="4303713" cy="341312"/>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pl-PL" sz="1200" b="0" i="0" u="none" strike="noStrike" cap="none">
                <a:solidFill>
                  <a:schemeClr val="dk1"/>
                </a:solidFill>
                <a:latin typeface="Calibri"/>
                <a:ea typeface="Calibri"/>
                <a:cs typeface="Calibri"/>
                <a:sym typeface="Calibri"/>
              </a:rPr>
              <a:pPr marL="0" marR="0" lvl="0" indent="0" algn="r" rtl="0">
                <a:lnSpc>
                  <a:spcPct val="100000"/>
                </a:lnSpc>
                <a:spcBef>
                  <a:spcPts val="0"/>
                </a:spcBef>
                <a:spcAft>
                  <a:spcPts val="0"/>
                </a:spcAft>
                <a:buClr>
                  <a:srgbClr val="000000"/>
                </a:buClr>
                <a:buSzPts val="1200"/>
                <a:buFont typeface="Arial"/>
                <a:buNone/>
              </a:pPr>
              <a:t>‹Nº›</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6"/>
        <p:cNvGrpSpPr/>
        <p:nvPr/>
      </p:nvGrpSpPr>
      <p:grpSpPr>
        <a:xfrm>
          <a:off x="0" y="0"/>
          <a:ext cx="0" cy="0"/>
          <a:chOff x="0" y="0"/>
          <a:chExt cx="0" cy="0"/>
        </a:xfrm>
      </p:grpSpPr>
      <p:sp>
        <p:nvSpPr>
          <p:cNvPr id="157" name="Google Shape;157;p1:notes"/>
          <p:cNvSpPr txBox="1">
            <a:spLocks noGrp="1"/>
          </p:cNvSpPr>
          <p:nvPr>
            <p:ph type="body" idx="1"/>
          </p:nvPr>
        </p:nvSpPr>
        <p:spPr>
          <a:xfrm>
            <a:off x="992188" y="3271838"/>
            <a:ext cx="7943850" cy="2676525"/>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58" name="Google Shape;158;p1:notes"/>
          <p:cNvSpPr>
            <a:spLocks noGrp="1" noRot="1" noChangeAspect="1"/>
          </p:cNvSpPr>
          <p:nvPr>
            <p:ph type="sldImg" idx="2"/>
          </p:nvPr>
        </p:nvSpPr>
        <p:spPr>
          <a:xfrm>
            <a:off x="2925763" y="849313"/>
            <a:ext cx="4076700" cy="2293937"/>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2"/>
        <p:cNvGrpSpPr/>
        <p:nvPr/>
      </p:nvGrpSpPr>
      <p:grpSpPr>
        <a:xfrm>
          <a:off x="0" y="0"/>
          <a:ext cx="0" cy="0"/>
          <a:chOff x="0" y="0"/>
          <a:chExt cx="0" cy="0"/>
        </a:xfrm>
      </p:grpSpPr>
      <p:sp>
        <p:nvSpPr>
          <p:cNvPr id="163" name="Google Shape;163;p2:notes"/>
          <p:cNvSpPr txBox="1">
            <a:spLocks noGrp="1"/>
          </p:cNvSpPr>
          <p:nvPr>
            <p:ph type="body" idx="1"/>
          </p:nvPr>
        </p:nvSpPr>
        <p:spPr>
          <a:xfrm>
            <a:off x="992188" y="3271838"/>
            <a:ext cx="7943850" cy="2676525"/>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64" name="Google Shape;164;p2:notes"/>
          <p:cNvSpPr>
            <a:spLocks noGrp="1" noRot="1" noChangeAspect="1"/>
          </p:cNvSpPr>
          <p:nvPr>
            <p:ph type="sldImg" idx="2"/>
          </p:nvPr>
        </p:nvSpPr>
        <p:spPr>
          <a:xfrm>
            <a:off x="2925763" y="849313"/>
            <a:ext cx="4076700" cy="2293937"/>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2"/>
        <p:cNvGrpSpPr/>
        <p:nvPr/>
      </p:nvGrpSpPr>
      <p:grpSpPr>
        <a:xfrm>
          <a:off x="0" y="0"/>
          <a:ext cx="0" cy="0"/>
          <a:chOff x="0" y="0"/>
          <a:chExt cx="0" cy="0"/>
        </a:xfrm>
      </p:grpSpPr>
      <p:sp>
        <p:nvSpPr>
          <p:cNvPr id="163" name="Google Shape;163;p2:notes"/>
          <p:cNvSpPr txBox="1">
            <a:spLocks noGrp="1"/>
          </p:cNvSpPr>
          <p:nvPr>
            <p:ph type="body" idx="1"/>
          </p:nvPr>
        </p:nvSpPr>
        <p:spPr>
          <a:xfrm>
            <a:off x="992188" y="3271838"/>
            <a:ext cx="7943850" cy="2676525"/>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64" name="Google Shape;164;p2:notes"/>
          <p:cNvSpPr>
            <a:spLocks noGrp="1" noRot="1" noChangeAspect="1"/>
          </p:cNvSpPr>
          <p:nvPr>
            <p:ph type="sldImg" idx="2"/>
          </p:nvPr>
        </p:nvSpPr>
        <p:spPr>
          <a:xfrm>
            <a:off x="2925763" y="849313"/>
            <a:ext cx="4076700" cy="2293937"/>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4"/>
        <p:cNvGrpSpPr/>
        <p:nvPr/>
      </p:nvGrpSpPr>
      <p:grpSpPr>
        <a:xfrm>
          <a:off x="0" y="0"/>
          <a:ext cx="0" cy="0"/>
          <a:chOff x="0" y="0"/>
          <a:chExt cx="0" cy="0"/>
        </a:xfrm>
      </p:grpSpPr>
      <p:sp>
        <p:nvSpPr>
          <p:cNvPr id="175" name="Google Shape;175;p4:notes"/>
          <p:cNvSpPr txBox="1">
            <a:spLocks noGrp="1"/>
          </p:cNvSpPr>
          <p:nvPr>
            <p:ph type="body" idx="1"/>
          </p:nvPr>
        </p:nvSpPr>
        <p:spPr>
          <a:xfrm>
            <a:off x="992188" y="3271838"/>
            <a:ext cx="7943850" cy="2676525"/>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76" name="Google Shape;176;p4:notes"/>
          <p:cNvSpPr>
            <a:spLocks noGrp="1" noRot="1" noChangeAspect="1"/>
          </p:cNvSpPr>
          <p:nvPr>
            <p:ph type="sldImg" idx="2"/>
          </p:nvPr>
        </p:nvSpPr>
        <p:spPr>
          <a:xfrm>
            <a:off x="2925763" y="849313"/>
            <a:ext cx="4076700" cy="2293937"/>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2"/>
        <p:cNvGrpSpPr/>
        <p:nvPr/>
      </p:nvGrpSpPr>
      <p:grpSpPr>
        <a:xfrm>
          <a:off x="0" y="0"/>
          <a:ext cx="0" cy="0"/>
          <a:chOff x="0" y="0"/>
          <a:chExt cx="0" cy="0"/>
        </a:xfrm>
      </p:grpSpPr>
      <p:sp>
        <p:nvSpPr>
          <p:cNvPr id="183" name="Google Shape;183;p5:notes"/>
          <p:cNvSpPr txBox="1">
            <a:spLocks noGrp="1"/>
          </p:cNvSpPr>
          <p:nvPr>
            <p:ph type="body" idx="1"/>
          </p:nvPr>
        </p:nvSpPr>
        <p:spPr>
          <a:xfrm>
            <a:off x="992188" y="3271838"/>
            <a:ext cx="7943850" cy="2676525"/>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84" name="Google Shape;184;p5:notes"/>
          <p:cNvSpPr>
            <a:spLocks noGrp="1" noRot="1" noChangeAspect="1"/>
          </p:cNvSpPr>
          <p:nvPr>
            <p:ph type="sldImg" idx="2"/>
          </p:nvPr>
        </p:nvSpPr>
        <p:spPr>
          <a:xfrm>
            <a:off x="2925763" y="849313"/>
            <a:ext cx="4076700" cy="2293937"/>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4"/>
        <p:cNvGrpSpPr/>
        <p:nvPr/>
      </p:nvGrpSpPr>
      <p:grpSpPr>
        <a:xfrm>
          <a:off x="0" y="0"/>
          <a:ext cx="0" cy="0"/>
          <a:chOff x="0" y="0"/>
          <a:chExt cx="0" cy="0"/>
        </a:xfrm>
      </p:grpSpPr>
      <p:sp>
        <p:nvSpPr>
          <p:cNvPr id="195" name="Google Shape;195;p7:notes"/>
          <p:cNvSpPr txBox="1">
            <a:spLocks noGrp="1"/>
          </p:cNvSpPr>
          <p:nvPr>
            <p:ph type="body" idx="1"/>
          </p:nvPr>
        </p:nvSpPr>
        <p:spPr>
          <a:xfrm>
            <a:off x="992188" y="3271838"/>
            <a:ext cx="7943850" cy="2676525"/>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96" name="Google Shape;196;p7:notes"/>
          <p:cNvSpPr>
            <a:spLocks noGrp="1" noRot="1" noChangeAspect="1"/>
          </p:cNvSpPr>
          <p:nvPr>
            <p:ph type="sldImg" idx="2"/>
          </p:nvPr>
        </p:nvSpPr>
        <p:spPr>
          <a:xfrm>
            <a:off x="2925763" y="849313"/>
            <a:ext cx="4076700" cy="2293937"/>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0"/>
        <p:cNvGrpSpPr/>
        <p:nvPr/>
      </p:nvGrpSpPr>
      <p:grpSpPr>
        <a:xfrm>
          <a:off x="0" y="0"/>
          <a:ext cx="0" cy="0"/>
          <a:chOff x="0" y="0"/>
          <a:chExt cx="0" cy="0"/>
        </a:xfrm>
      </p:grpSpPr>
      <p:sp>
        <p:nvSpPr>
          <p:cNvPr id="201" name="Google Shape;201;p8:notes"/>
          <p:cNvSpPr txBox="1">
            <a:spLocks noGrp="1"/>
          </p:cNvSpPr>
          <p:nvPr>
            <p:ph type="body" idx="1"/>
          </p:nvPr>
        </p:nvSpPr>
        <p:spPr>
          <a:xfrm>
            <a:off x="992188" y="3271838"/>
            <a:ext cx="7943850" cy="2676525"/>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202" name="Google Shape;202;p8:notes"/>
          <p:cNvSpPr>
            <a:spLocks noGrp="1" noRot="1" noChangeAspect="1"/>
          </p:cNvSpPr>
          <p:nvPr>
            <p:ph type="sldImg" idx="2"/>
          </p:nvPr>
        </p:nvSpPr>
        <p:spPr>
          <a:xfrm>
            <a:off x="2925763" y="849313"/>
            <a:ext cx="4076700" cy="2293937"/>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6"/>
        <p:cNvGrpSpPr/>
        <p:nvPr/>
      </p:nvGrpSpPr>
      <p:grpSpPr>
        <a:xfrm>
          <a:off x="0" y="0"/>
          <a:ext cx="0" cy="0"/>
          <a:chOff x="0" y="0"/>
          <a:chExt cx="0" cy="0"/>
        </a:xfrm>
      </p:grpSpPr>
      <p:sp>
        <p:nvSpPr>
          <p:cNvPr id="157" name="Google Shape;157;p1:notes"/>
          <p:cNvSpPr txBox="1">
            <a:spLocks noGrp="1"/>
          </p:cNvSpPr>
          <p:nvPr>
            <p:ph type="body" idx="1"/>
          </p:nvPr>
        </p:nvSpPr>
        <p:spPr>
          <a:xfrm>
            <a:off x="992188" y="3271838"/>
            <a:ext cx="7943850" cy="2676525"/>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58" name="Google Shape;158;p1:notes"/>
          <p:cNvSpPr>
            <a:spLocks noGrp="1" noRot="1" noChangeAspect="1"/>
          </p:cNvSpPr>
          <p:nvPr>
            <p:ph type="sldImg" idx="2"/>
          </p:nvPr>
        </p:nvSpPr>
        <p:spPr>
          <a:xfrm>
            <a:off x="2925763" y="849313"/>
            <a:ext cx="4076700" cy="2293937"/>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167200920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24"/>
        <p:cNvGrpSpPr/>
        <p:nvPr/>
      </p:nvGrpSpPr>
      <p:grpSpPr>
        <a:xfrm>
          <a:off x="0" y="0"/>
          <a:ext cx="0" cy="0"/>
          <a:chOff x="0" y="0"/>
          <a:chExt cx="0" cy="0"/>
        </a:xfrm>
      </p:grpSpPr>
      <p:sp>
        <p:nvSpPr>
          <p:cNvPr id="425" name="Google Shape;425;gd0874396ff_0_10:notes"/>
          <p:cNvSpPr txBox="1">
            <a:spLocks noGrp="1"/>
          </p:cNvSpPr>
          <p:nvPr>
            <p:ph type="body" idx="1"/>
          </p:nvPr>
        </p:nvSpPr>
        <p:spPr>
          <a:xfrm>
            <a:off x="992188" y="3271838"/>
            <a:ext cx="7943700" cy="2676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426" name="Google Shape;426;gd0874396ff_0_10:notes"/>
          <p:cNvSpPr>
            <a:spLocks noGrp="1" noRot="1" noChangeAspect="1"/>
          </p:cNvSpPr>
          <p:nvPr>
            <p:ph type="sldImg" idx="2"/>
          </p:nvPr>
        </p:nvSpPr>
        <p:spPr>
          <a:xfrm>
            <a:off x="2925763" y="849313"/>
            <a:ext cx="4076700" cy="2293937"/>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matchingName="Slajd tytułowy" type="title">
  <p:cSld name="TITLE">
    <p:spTree>
      <p:nvGrpSpPr>
        <p:cNvPr id="1" name="Shape 29"/>
        <p:cNvGrpSpPr/>
        <p:nvPr/>
      </p:nvGrpSpPr>
      <p:grpSpPr>
        <a:xfrm>
          <a:off x="0" y="0"/>
          <a:ext cx="0" cy="0"/>
          <a:chOff x="0" y="0"/>
          <a:chExt cx="0" cy="0"/>
        </a:xfrm>
      </p:grpSpPr>
      <p:grpSp>
        <p:nvGrpSpPr>
          <p:cNvPr id="30" name="Google Shape;30;p34"/>
          <p:cNvGrpSpPr/>
          <p:nvPr/>
        </p:nvGrpSpPr>
        <p:grpSpPr>
          <a:xfrm>
            <a:off x="0" y="-8467"/>
            <a:ext cx="12192000" cy="6866467"/>
            <a:chOff x="0" y="-8467"/>
            <a:chExt cx="12192000" cy="6866467"/>
          </a:xfrm>
        </p:grpSpPr>
        <p:cxnSp>
          <p:nvCxnSpPr>
            <p:cNvPr id="31" name="Google Shape;31;p34"/>
            <p:cNvCxnSpPr/>
            <p:nvPr/>
          </p:nvCxnSpPr>
          <p:spPr>
            <a:xfrm>
              <a:off x="9371012" y="0"/>
              <a:ext cx="1219200" cy="6858000"/>
            </a:xfrm>
            <a:prstGeom prst="straightConnector1">
              <a:avLst/>
            </a:prstGeom>
            <a:noFill/>
            <a:ln w="9525" cap="flat" cmpd="sng">
              <a:solidFill>
                <a:srgbClr val="BFBFBF"/>
              </a:solidFill>
              <a:prstDash val="solid"/>
              <a:round/>
              <a:headEnd type="none" w="sm" len="sm"/>
              <a:tailEnd type="none" w="sm" len="sm"/>
            </a:ln>
          </p:spPr>
        </p:cxnSp>
        <p:cxnSp>
          <p:nvCxnSpPr>
            <p:cNvPr id="32" name="Google Shape;32;p34"/>
            <p:cNvCxnSpPr/>
            <p:nvPr/>
          </p:nvCxnSpPr>
          <p:spPr>
            <a:xfrm flipH="1">
              <a:off x="7425267" y="3681413"/>
              <a:ext cx="4763558" cy="3176587"/>
            </a:xfrm>
            <a:prstGeom prst="straightConnector1">
              <a:avLst/>
            </a:prstGeom>
            <a:noFill/>
            <a:ln w="9525" cap="flat" cmpd="sng">
              <a:solidFill>
                <a:srgbClr val="D8D8D8"/>
              </a:solidFill>
              <a:prstDash val="solid"/>
              <a:round/>
              <a:headEnd type="none" w="sm" len="sm"/>
              <a:tailEnd type="none" w="sm" len="sm"/>
            </a:ln>
          </p:spPr>
        </p:cxnSp>
        <p:sp>
          <p:nvSpPr>
            <p:cNvPr id="33" name="Google Shape;33;p34"/>
            <p:cNvSpPr/>
            <p:nvPr/>
          </p:nvSpPr>
          <p:spPr>
            <a:xfrm>
              <a:off x="9181476" y="-8467"/>
              <a:ext cx="3007349" cy="6866467"/>
            </a:xfrm>
            <a:custGeom>
              <a:avLst/>
              <a:gdLst/>
              <a:ahLst/>
              <a:cxnLst/>
              <a:rect l="l" t="t" r="r" b="b"/>
              <a:pathLst>
                <a:path w="3007349" h="6866467" extrusionOk="0">
                  <a:moveTo>
                    <a:pt x="2045532" y="0"/>
                  </a:moveTo>
                  <a:lnTo>
                    <a:pt x="3007349" y="0"/>
                  </a:lnTo>
                  <a:lnTo>
                    <a:pt x="3007349" y="6866467"/>
                  </a:lnTo>
                  <a:lnTo>
                    <a:pt x="0" y="6866467"/>
                  </a:lnTo>
                  <a:lnTo>
                    <a:pt x="2045532" y="0"/>
                  </a:lnTo>
                  <a:close/>
                </a:path>
              </a:pathLst>
            </a:custGeom>
            <a:solidFill>
              <a:schemeClr val="accent1">
                <a:alpha val="29411"/>
              </a:schemeClr>
            </a:solidFill>
            <a:ln>
              <a:noFill/>
            </a:ln>
          </p:spPr>
        </p:sp>
        <p:sp>
          <p:nvSpPr>
            <p:cNvPr id="34" name="Google Shape;34;p34"/>
            <p:cNvSpPr/>
            <p:nvPr/>
          </p:nvSpPr>
          <p:spPr>
            <a:xfrm>
              <a:off x="9603442" y="-8467"/>
              <a:ext cx="2588558" cy="6866467"/>
            </a:xfrm>
            <a:custGeom>
              <a:avLst/>
              <a:gdLst/>
              <a:ahLst/>
              <a:cxnLst/>
              <a:rect l="l" t="t" r="r" b="b"/>
              <a:pathLst>
                <a:path w="2573311" h="6866467" extrusionOk="0">
                  <a:moveTo>
                    <a:pt x="0" y="0"/>
                  </a:moveTo>
                  <a:lnTo>
                    <a:pt x="2573311" y="0"/>
                  </a:lnTo>
                  <a:lnTo>
                    <a:pt x="2573311" y="6866467"/>
                  </a:lnTo>
                  <a:lnTo>
                    <a:pt x="1202336" y="6866467"/>
                  </a:lnTo>
                  <a:lnTo>
                    <a:pt x="0" y="0"/>
                  </a:lnTo>
                  <a:close/>
                </a:path>
              </a:pathLst>
            </a:custGeom>
            <a:solidFill>
              <a:schemeClr val="accent1">
                <a:alpha val="20000"/>
              </a:schemeClr>
            </a:solidFill>
            <a:ln>
              <a:noFill/>
            </a:ln>
          </p:spPr>
        </p:sp>
        <p:sp>
          <p:nvSpPr>
            <p:cNvPr id="35" name="Google Shape;35;p34"/>
            <p:cNvSpPr/>
            <p:nvPr/>
          </p:nvSpPr>
          <p:spPr>
            <a:xfrm>
              <a:off x="8932333" y="3048000"/>
              <a:ext cx="3259667" cy="3810000"/>
            </a:xfrm>
            <a:prstGeom prst="triangle">
              <a:avLst>
                <a:gd name="adj" fmla="val 100000"/>
              </a:avLst>
            </a:prstGeom>
            <a:solidFill>
              <a:schemeClr val="accent2">
                <a:alpha val="71372"/>
              </a:scheme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6" name="Google Shape;36;p34"/>
            <p:cNvSpPr/>
            <p:nvPr/>
          </p:nvSpPr>
          <p:spPr>
            <a:xfrm>
              <a:off x="9334500" y="-8467"/>
              <a:ext cx="2854326" cy="6866467"/>
            </a:xfrm>
            <a:custGeom>
              <a:avLst/>
              <a:gdLst/>
              <a:ahLst/>
              <a:cxnLst/>
              <a:rect l="l" t="t" r="r" b="b"/>
              <a:pathLst>
                <a:path w="2858013" h="6866467" extrusionOk="0">
                  <a:moveTo>
                    <a:pt x="0" y="0"/>
                  </a:moveTo>
                  <a:lnTo>
                    <a:pt x="2858013" y="0"/>
                  </a:lnTo>
                  <a:lnTo>
                    <a:pt x="2858013" y="6866467"/>
                  </a:lnTo>
                  <a:lnTo>
                    <a:pt x="2473942" y="6866467"/>
                  </a:lnTo>
                  <a:lnTo>
                    <a:pt x="0" y="0"/>
                  </a:lnTo>
                  <a:close/>
                </a:path>
              </a:pathLst>
            </a:custGeom>
            <a:solidFill>
              <a:srgbClr val="3477B2">
                <a:alpha val="69411"/>
              </a:srgbClr>
            </a:solidFill>
            <a:ln>
              <a:noFill/>
            </a:ln>
          </p:spPr>
        </p:sp>
        <p:sp>
          <p:nvSpPr>
            <p:cNvPr id="37" name="Google Shape;37;p34"/>
            <p:cNvSpPr/>
            <p:nvPr/>
          </p:nvSpPr>
          <p:spPr>
            <a:xfrm>
              <a:off x="10898730" y="-8467"/>
              <a:ext cx="1290094" cy="6866467"/>
            </a:xfrm>
            <a:custGeom>
              <a:avLst/>
              <a:gdLst/>
              <a:ahLst/>
              <a:cxnLst/>
              <a:rect l="l" t="t" r="r" b="b"/>
              <a:pathLst>
                <a:path w="1290094" h="6858000" extrusionOk="0">
                  <a:moveTo>
                    <a:pt x="1019735" y="0"/>
                  </a:moveTo>
                  <a:lnTo>
                    <a:pt x="1290094" y="0"/>
                  </a:lnTo>
                  <a:lnTo>
                    <a:pt x="1290094" y="6858000"/>
                  </a:lnTo>
                  <a:lnTo>
                    <a:pt x="0" y="6858000"/>
                  </a:lnTo>
                  <a:lnTo>
                    <a:pt x="1019735" y="0"/>
                  </a:lnTo>
                  <a:close/>
                </a:path>
              </a:pathLst>
            </a:custGeom>
            <a:solidFill>
              <a:srgbClr val="8FA1CF">
                <a:alpha val="69411"/>
              </a:srgbClr>
            </a:solidFill>
            <a:ln>
              <a:noFill/>
            </a:ln>
          </p:spPr>
        </p:sp>
        <p:sp>
          <p:nvSpPr>
            <p:cNvPr id="38" name="Google Shape;38;p34"/>
            <p:cNvSpPr/>
            <p:nvPr/>
          </p:nvSpPr>
          <p:spPr>
            <a:xfrm>
              <a:off x="10938999" y="-8467"/>
              <a:ext cx="1249825" cy="6866467"/>
            </a:xfrm>
            <a:custGeom>
              <a:avLst/>
              <a:gdLst/>
              <a:ahLst/>
              <a:cxnLst/>
              <a:rect l="l" t="t" r="r" b="b"/>
              <a:pathLst>
                <a:path w="1249825" h="6858000" extrusionOk="0">
                  <a:moveTo>
                    <a:pt x="0" y="0"/>
                  </a:moveTo>
                  <a:lnTo>
                    <a:pt x="1249825" y="0"/>
                  </a:lnTo>
                  <a:lnTo>
                    <a:pt x="1249825" y="6858000"/>
                  </a:lnTo>
                  <a:lnTo>
                    <a:pt x="1109382" y="6858000"/>
                  </a:lnTo>
                  <a:lnTo>
                    <a:pt x="0" y="0"/>
                  </a:lnTo>
                  <a:close/>
                </a:path>
              </a:pathLst>
            </a:custGeom>
            <a:solidFill>
              <a:schemeClr val="accent1">
                <a:alpha val="64313"/>
              </a:schemeClr>
            </a:solidFill>
            <a:ln>
              <a:noFill/>
            </a:ln>
          </p:spPr>
        </p:sp>
        <p:sp>
          <p:nvSpPr>
            <p:cNvPr id="39" name="Google Shape;39;p34"/>
            <p:cNvSpPr/>
            <p:nvPr/>
          </p:nvSpPr>
          <p:spPr>
            <a:xfrm>
              <a:off x="10371666" y="3589867"/>
              <a:ext cx="1817159" cy="3268133"/>
            </a:xfrm>
            <a:prstGeom prst="triangle">
              <a:avLst>
                <a:gd name="adj" fmla="val 100000"/>
              </a:avLst>
            </a:prstGeom>
            <a:solidFill>
              <a:schemeClr val="accent1">
                <a:alpha val="80000"/>
              </a:scheme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40" name="Google Shape;40;p34"/>
            <p:cNvSpPr/>
            <p:nvPr/>
          </p:nvSpPr>
          <p:spPr>
            <a:xfrm rot="10800000">
              <a:off x="0" y="0"/>
              <a:ext cx="842596" cy="5666154"/>
            </a:xfrm>
            <a:prstGeom prst="triangle">
              <a:avLst>
                <a:gd name="adj" fmla="val 100000"/>
              </a:avLst>
            </a:prstGeom>
            <a:solidFill>
              <a:schemeClr val="accent1">
                <a:alpha val="84313"/>
              </a:scheme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sp>
        <p:nvSpPr>
          <p:cNvPr id="41" name="Google Shape;41;p34"/>
          <p:cNvSpPr txBox="1">
            <a:spLocks noGrp="1"/>
          </p:cNvSpPr>
          <p:nvPr>
            <p:ph type="ctrTitle"/>
          </p:nvPr>
        </p:nvSpPr>
        <p:spPr>
          <a:xfrm>
            <a:off x="1507067" y="2404534"/>
            <a:ext cx="7766936" cy="1646302"/>
          </a:xfrm>
          <a:prstGeom prst="rect">
            <a:avLst/>
          </a:prstGeom>
          <a:noFill/>
          <a:ln>
            <a:noFill/>
          </a:ln>
        </p:spPr>
        <p:txBody>
          <a:bodyPr spcFirstLastPara="1" wrap="square" lIns="91425" tIns="45700" rIns="91425" bIns="45700" anchor="b" anchorCtr="0">
            <a:noAutofit/>
          </a:bodyPr>
          <a:lstStyle>
            <a:lvl1pPr lvl="0" algn="r">
              <a:lnSpc>
                <a:spcPct val="100000"/>
              </a:lnSpc>
              <a:spcBef>
                <a:spcPts val="0"/>
              </a:spcBef>
              <a:spcAft>
                <a:spcPts val="0"/>
              </a:spcAft>
              <a:buClr>
                <a:schemeClr val="accent1"/>
              </a:buClr>
              <a:buSzPts val="5400"/>
              <a:buFont typeface="Trebuchet MS"/>
              <a:buNone/>
              <a:defRPr sz="5400">
                <a:solidFill>
                  <a:schemeClr val="accent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2" name="Google Shape;42;p34"/>
          <p:cNvSpPr txBox="1">
            <a:spLocks noGrp="1"/>
          </p:cNvSpPr>
          <p:nvPr>
            <p:ph type="subTitle" idx="1"/>
          </p:nvPr>
        </p:nvSpPr>
        <p:spPr>
          <a:xfrm>
            <a:off x="1507067" y="4050833"/>
            <a:ext cx="7766936" cy="1096899"/>
          </a:xfrm>
          <a:prstGeom prst="rect">
            <a:avLst/>
          </a:prstGeom>
          <a:noFill/>
          <a:ln>
            <a:noFill/>
          </a:ln>
        </p:spPr>
        <p:txBody>
          <a:bodyPr spcFirstLastPara="1" wrap="square" lIns="91425" tIns="45700" rIns="91425" bIns="45700" anchor="t" anchorCtr="0">
            <a:normAutofit/>
          </a:bodyPr>
          <a:lstStyle>
            <a:lvl1pPr lvl="0" algn="r">
              <a:lnSpc>
                <a:spcPct val="100000"/>
              </a:lnSpc>
              <a:spcBef>
                <a:spcPts val="1000"/>
              </a:spcBef>
              <a:spcAft>
                <a:spcPts val="0"/>
              </a:spcAft>
              <a:buSzPts val="1440"/>
              <a:buNone/>
              <a:defRPr>
                <a:solidFill>
                  <a:srgbClr val="7F7F7F"/>
                </a:solidFill>
              </a:defRPr>
            </a:lvl1pPr>
            <a:lvl2pPr lvl="1" algn="ctr">
              <a:lnSpc>
                <a:spcPct val="100000"/>
              </a:lnSpc>
              <a:spcBef>
                <a:spcPts val="1000"/>
              </a:spcBef>
              <a:spcAft>
                <a:spcPts val="0"/>
              </a:spcAft>
              <a:buSzPts val="1280"/>
              <a:buNone/>
              <a:defRPr>
                <a:solidFill>
                  <a:srgbClr val="888888"/>
                </a:solidFill>
              </a:defRPr>
            </a:lvl2pPr>
            <a:lvl3pPr lvl="2" algn="ctr">
              <a:lnSpc>
                <a:spcPct val="100000"/>
              </a:lnSpc>
              <a:spcBef>
                <a:spcPts val="1000"/>
              </a:spcBef>
              <a:spcAft>
                <a:spcPts val="0"/>
              </a:spcAft>
              <a:buSzPts val="1120"/>
              <a:buNone/>
              <a:defRPr>
                <a:solidFill>
                  <a:srgbClr val="888888"/>
                </a:solidFill>
              </a:defRPr>
            </a:lvl3pPr>
            <a:lvl4pPr lvl="3" algn="ctr">
              <a:lnSpc>
                <a:spcPct val="100000"/>
              </a:lnSpc>
              <a:spcBef>
                <a:spcPts val="1000"/>
              </a:spcBef>
              <a:spcAft>
                <a:spcPts val="0"/>
              </a:spcAft>
              <a:buSzPts val="960"/>
              <a:buNone/>
              <a:defRPr>
                <a:solidFill>
                  <a:srgbClr val="888888"/>
                </a:solidFill>
              </a:defRPr>
            </a:lvl4pPr>
            <a:lvl5pPr lvl="4" algn="ctr">
              <a:lnSpc>
                <a:spcPct val="100000"/>
              </a:lnSpc>
              <a:spcBef>
                <a:spcPts val="1000"/>
              </a:spcBef>
              <a:spcAft>
                <a:spcPts val="0"/>
              </a:spcAft>
              <a:buSzPts val="960"/>
              <a:buNone/>
              <a:defRPr>
                <a:solidFill>
                  <a:srgbClr val="888888"/>
                </a:solidFill>
              </a:defRPr>
            </a:lvl5pPr>
            <a:lvl6pPr lvl="5" algn="ctr">
              <a:lnSpc>
                <a:spcPct val="100000"/>
              </a:lnSpc>
              <a:spcBef>
                <a:spcPts val="1000"/>
              </a:spcBef>
              <a:spcAft>
                <a:spcPts val="0"/>
              </a:spcAft>
              <a:buSzPts val="960"/>
              <a:buNone/>
              <a:defRPr>
                <a:solidFill>
                  <a:srgbClr val="888888"/>
                </a:solidFill>
              </a:defRPr>
            </a:lvl6pPr>
            <a:lvl7pPr lvl="6" algn="ctr">
              <a:lnSpc>
                <a:spcPct val="100000"/>
              </a:lnSpc>
              <a:spcBef>
                <a:spcPts val="1000"/>
              </a:spcBef>
              <a:spcAft>
                <a:spcPts val="0"/>
              </a:spcAft>
              <a:buSzPts val="960"/>
              <a:buNone/>
              <a:defRPr>
                <a:solidFill>
                  <a:srgbClr val="888888"/>
                </a:solidFill>
              </a:defRPr>
            </a:lvl7pPr>
            <a:lvl8pPr lvl="7" algn="ctr">
              <a:lnSpc>
                <a:spcPct val="100000"/>
              </a:lnSpc>
              <a:spcBef>
                <a:spcPts val="1000"/>
              </a:spcBef>
              <a:spcAft>
                <a:spcPts val="0"/>
              </a:spcAft>
              <a:buSzPts val="960"/>
              <a:buNone/>
              <a:defRPr>
                <a:solidFill>
                  <a:srgbClr val="888888"/>
                </a:solidFill>
              </a:defRPr>
            </a:lvl8pPr>
            <a:lvl9pPr lvl="8" algn="ctr">
              <a:lnSpc>
                <a:spcPct val="100000"/>
              </a:lnSpc>
              <a:spcBef>
                <a:spcPts val="1000"/>
              </a:spcBef>
              <a:spcAft>
                <a:spcPts val="0"/>
              </a:spcAft>
              <a:buSzPts val="960"/>
              <a:buNone/>
              <a:defRPr>
                <a:solidFill>
                  <a:srgbClr val="888888"/>
                </a:solidFill>
              </a:defRPr>
            </a:lvl9pPr>
          </a:lstStyle>
          <a:p>
            <a:endParaRPr/>
          </a:p>
        </p:txBody>
      </p:sp>
      <p:sp>
        <p:nvSpPr>
          <p:cNvPr id="43" name="Google Shape;43;p34"/>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4" name="Google Shape;44;p34"/>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5" name="Google Shape;45;p34"/>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1pPr>
            <a:lvl2pPr marL="0" marR="0" lvl="1"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2pPr>
            <a:lvl3pPr marL="0" marR="0" lvl="2"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3pPr>
            <a:lvl4pPr marL="0" marR="0" lvl="3"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4pPr>
            <a:lvl5pPr marL="0" marR="0" lvl="4"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5pPr>
            <a:lvl6pPr marL="0" marR="0" lvl="5"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6pPr>
            <a:lvl7pPr marL="0" marR="0" lvl="6"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7pPr>
            <a:lvl8pPr marL="0" marR="0" lvl="7"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8pPr>
            <a:lvl9pPr marL="0" marR="0" lvl="8"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9pPr>
          </a:lstStyle>
          <a:p>
            <a:pPr marL="0" lvl="0" indent="0" algn="r" rtl="0">
              <a:spcBef>
                <a:spcPts val="0"/>
              </a:spcBef>
              <a:spcAft>
                <a:spcPts val="0"/>
              </a:spcAft>
              <a:buNone/>
            </a:pPr>
            <a:fld id="{00000000-1234-1234-1234-123412341234}" type="slidenum">
              <a:rPr lang="pl-PL"/>
              <a:pPr marL="0" lvl="0" indent="0" algn="r" rtl="0">
                <a:spcBef>
                  <a:spcPts val="0"/>
                </a:spcBef>
                <a:spcAft>
                  <a:spcPts val="0"/>
                </a:spcAft>
                <a:buNone/>
              </a:pPr>
              <a:t>‹Nº›</a:t>
            </a:fld>
            <a:endParaRPr/>
          </a:p>
        </p:txBody>
      </p:sp>
      <p:pic>
        <p:nvPicPr>
          <p:cNvPr id="46" name="Google Shape;46;p34"/>
          <p:cNvPicPr preferRelativeResize="0"/>
          <p:nvPr/>
        </p:nvPicPr>
        <p:blipFill rotWithShape="1">
          <a:blip r:embed="rId2">
            <a:alphaModFix/>
          </a:blip>
          <a:srcRect/>
          <a:stretch/>
        </p:blipFill>
        <p:spPr>
          <a:xfrm>
            <a:off x="5139711" y="299849"/>
            <a:ext cx="3583657" cy="788834"/>
          </a:xfrm>
          <a:prstGeom prst="rect">
            <a:avLst/>
          </a:prstGeom>
          <a:noFill/>
          <a:ln>
            <a:noFill/>
          </a:ln>
        </p:spPr>
      </p:pic>
      <p:sp>
        <p:nvSpPr>
          <p:cNvPr id="47" name="Google Shape;47;p34"/>
          <p:cNvSpPr/>
          <p:nvPr/>
        </p:nvSpPr>
        <p:spPr>
          <a:xfrm>
            <a:off x="606448" y="6455477"/>
            <a:ext cx="8648349" cy="338554"/>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800"/>
              <a:buFont typeface="Arial"/>
              <a:buNone/>
            </a:pPr>
            <a:r>
              <a:rPr lang="pl-PL" sz="800" b="1" i="0" u="none" strike="noStrike" cap="none">
                <a:solidFill>
                  <a:schemeClr val="dk1"/>
                </a:solidFill>
                <a:latin typeface="Trebuchet MS"/>
                <a:ea typeface="Trebuchet MS"/>
                <a:cs typeface="Trebuchet MS"/>
                <a:sym typeface="Trebuchet MS"/>
              </a:rPr>
              <a:t>This project has been funded with support from the European Commission. This publication [communication] reflects the views only of the author, and the Commission cannot be held responsible for any use which may be made of the information contained therein. </a:t>
            </a:r>
            <a:endParaRPr sz="800" b="0" i="0" u="none" strike="noStrike" cap="none">
              <a:solidFill>
                <a:schemeClr val="dk1"/>
              </a:solidFill>
              <a:latin typeface="Trebuchet MS"/>
              <a:ea typeface="Trebuchet MS"/>
              <a:cs typeface="Trebuchet MS"/>
              <a:sym typeface="Trebuchet MS"/>
            </a:endParaRPr>
          </a:p>
        </p:txBody>
      </p:sp>
      <p:pic>
        <p:nvPicPr>
          <p:cNvPr id="48" name="Google Shape;48;p34"/>
          <p:cNvPicPr preferRelativeResize="0"/>
          <p:nvPr/>
        </p:nvPicPr>
        <p:blipFill rotWithShape="1">
          <a:blip r:embed="rId3">
            <a:alphaModFix/>
          </a:blip>
          <a:srcRect/>
          <a:stretch/>
        </p:blipFill>
        <p:spPr>
          <a:xfrm>
            <a:off x="3234239" y="312162"/>
            <a:ext cx="1447364" cy="764208"/>
          </a:xfrm>
          <a:prstGeom prst="rect">
            <a:avLst/>
          </a:prstGeom>
          <a:noFill/>
          <a:ln>
            <a:noFill/>
          </a:ln>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Karta nazwy">
  <p:cSld name="Karta nazwy">
    <p:spTree>
      <p:nvGrpSpPr>
        <p:cNvPr id="1" name="Shape 122"/>
        <p:cNvGrpSpPr/>
        <p:nvPr/>
      </p:nvGrpSpPr>
      <p:grpSpPr>
        <a:xfrm>
          <a:off x="0" y="0"/>
          <a:ext cx="0" cy="0"/>
          <a:chOff x="0" y="0"/>
          <a:chExt cx="0" cy="0"/>
        </a:xfrm>
      </p:grpSpPr>
      <p:sp>
        <p:nvSpPr>
          <p:cNvPr id="123" name="Google Shape;123;p46"/>
          <p:cNvSpPr txBox="1">
            <a:spLocks noGrp="1"/>
          </p:cNvSpPr>
          <p:nvPr>
            <p:ph type="title"/>
          </p:nvPr>
        </p:nvSpPr>
        <p:spPr>
          <a:xfrm>
            <a:off x="677335" y="1931988"/>
            <a:ext cx="8596668" cy="2595460"/>
          </a:xfrm>
          <a:prstGeom prst="rect">
            <a:avLst/>
          </a:prstGeom>
          <a:noFill/>
          <a:ln>
            <a:noFill/>
          </a:ln>
        </p:spPr>
        <p:txBody>
          <a:bodyPr spcFirstLastPara="1" wrap="square" lIns="91425" tIns="45700" rIns="91425" bIns="45700" anchor="b" anchorCtr="0">
            <a:normAutofit/>
          </a:bodyPr>
          <a:lstStyle>
            <a:lvl1pPr lvl="0" algn="l">
              <a:lnSpc>
                <a:spcPct val="100000"/>
              </a:lnSpc>
              <a:spcBef>
                <a:spcPts val="0"/>
              </a:spcBef>
              <a:spcAft>
                <a:spcPts val="0"/>
              </a:spcAft>
              <a:buClr>
                <a:schemeClr val="accent1"/>
              </a:buClr>
              <a:buSzPts val="4400"/>
              <a:buFont typeface="Trebuchet MS"/>
              <a:buNone/>
              <a:defRPr sz="4400" b="0" cap="none"/>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24" name="Google Shape;124;p46"/>
          <p:cNvSpPr txBox="1">
            <a:spLocks noGrp="1"/>
          </p:cNvSpPr>
          <p:nvPr>
            <p:ph type="body" idx="1"/>
          </p:nvPr>
        </p:nvSpPr>
        <p:spPr>
          <a:xfrm>
            <a:off x="677335" y="4527448"/>
            <a:ext cx="8596668" cy="1513914"/>
          </a:xfrm>
          <a:prstGeom prst="rect">
            <a:avLst/>
          </a:prstGeom>
          <a:noFill/>
          <a:ln>
            <a:noFill/>
          </a:ln>
        </p:spPr>
        <p:txBody>
          <a:bodyPr spcFirstLastPara="1" wrap="square" lIns="91425" tIns="45700" rIns="91425" bIns="45700" anchor="t" anchorCtr="0">
            <a:normAutofit/>
          </a:bodyPr>
          <a:lstStyle>
            <a:lvl1pPr marL="457200" lvl="0" indent="-228600" algn="l">
              <a:lnSpc>
                <a:spcPct val="100000"/>
              </a:lnSpc>
              <a:spcBef>
                <a:spcPts val="1000"/>
              </a:spcBef>
              <a:spcAft>
                <a:spcPts val="0"/>
              </a:spcAft>
              <a:buSzPts val="1440"/>
              <a:buNone/>
              <a:defRPr sz="1800">
                <a:solidFill>
                  <a:srgbClr val="3F3F3F"/>
                </a:solidFill>
              </a:defRPr>
            </a:lvl1pPr>
            <a:lvl2pPr marL="914400" lvl="1" indent="-228600" algn="l">
              <a:lnSpc>
                <a:spcPct val="100000"/>
              </a:lnSpc>
              <a:spcBef>
                <a:spcPts val="1000"/>
              </a:spcBef>
              <a:spcAft>
                <a:spcPts val="0"/>
              </a:spcAft>
              <a:buSzPts val="1440"/>
              <a:buNone/>
              <a:defRPr sz="1800">
                <a:solidFill>
                  <a:srgbClr val="888888"/>
                </a:solidFill>
              </a:defRPr>
            </a:lvl2pPr>
            <a:lvl3pPr marL="1371600" lvl="2" indent="-228600" algn="l">
              <a:lnSpc>
                <a:spcPct val="100000"/>
              </a:lnSpc>
              <a:spcBef>
                <a:spcPts val="1000"/>
              </a:spcBef>
              <a:spcAft>
                <a:spcPts val="0"/>
              </a:spcAft>
              <a:buSzPts val="1280"/>
              <a:buNone/>
              <a:defRPr sz="1600">
                <a:solidFill>
                  <a:srgbClr val="888888"/>
                </a:solidFill>
              </a:defRPr>
            </a:lvl3pPr>
            <a:lvl4pPr marL="1828800" lvl="3" indent="-228600" algn="l">
              <a:lnSpc>
                <a:spcPct val="100000"/>
              </a:lnSpc>
              <a:spcBef>
                <a:spcPts val="1000"/>
              </a:spcBef>
              <a:spcAft>
                <a:spcPts val="0"/>
              </a:spcAft>
              <a:buSzPts val="1120"/>
              <a:buNone/>
              <a:defRPr sz="1400">
                <a:solidFill>
                  <a:srgbClr val="888888"/>
                </a:solidFill>
              </a:defRPr>
            </a:lvl4pPr>
            <a:lvl5pPr marL="2286000" lvl="4" indent="-228600" algn="l">
              <a:lnSpc>
                <a:spcPct val="100000"/>
              </a:lnSpc>
              <a:spcBef>
                <a:spcPts val="1000"/>
              </a:spcBef>
              <a:spcAft>
                <a:spcPts val="0"/>
              </a:spcAft>
              <a:buSzPts val="1120"/>
              <a:buNone/>
              <a:defRPr sz="1400">
                <a:solidFill>
                  <a:srgbClr val="888888"/>
                </a:solidFill>
              </a:defRPr>
            </a:lvl5pPr>
            <a:lvl6pPr marL="2743200" lvl="5" indent="-228600" algn="l">
              <a:lnSpc>
                <a:spcPct val="100000"/>
              </a:lnSpc>
              <a:spcBef>
                <a:spcPts val="1000"/>
              </a:spcBef>
              <a:spcAft>
                <a:spcPts val="0"/>
              </a:spcAft>
              <a:buSzPts val="1120"/>
              <a:buNone/>
              <a:defRPr sz="1400">
                <a:solidFill>
                  <a:srgbClr val="888888"/>
                </a:solidFill>
              </a:defRPr>
            </a:lvl6pPr>
            <a:lvl7pPr marL="3200400" lvl="6" indent="-228600" algn="l">
              <a:lnSpc>
                <a:spcPct val="100000"/>
              </a:lnSpc>
              <a:spcBef>
                <a:spcPts val="1000"/>
              </a:spcBef>
              <a:spcAft>
                <a:spcPts val="0"/>
              </a:spcAft>
              <a:buSzPts val="1120"/>
              <a:buNone/>
              <a:defRPr sz="1400">
                <a:solidFill>
                  <a:srgbClr val="888888"/>
                </a:solidFill>
              </a:defRPr>
            </a:lvl7pPr>
            <a:lvl8pPr marL="3657600" lvl="7" indent="-228600" algn="l">
              <a:lnSpc>
                <a:spcPct val="100000"/>
              </a:lnSpc>
              <a:spcBef>
                <a:spcPts val="1000"/>
              </a:spcBef>
              <a:spcAft>
                <a:spcPts val="0"/>
              </a:spcAft>
              <a:buSzPts val="1120"/>
              <a:buNone/>
              <a:defRPr sz="1400">
                <a:solidFill>
                  <a:srgbClr val="888888"/>
                </a:solidFill>
              </a:defRPr>
            </a:lvl8pPr>
            <a:lvl9pPr marL="4114800" lvl="8" indent="-228600" algn="l">
              <a:lnSpc>
                <a:spcPct val="100000"/>
              </a:lnSpc>
              <a:spcBef>
                <a:spcPts val="1000"/>
              </a:spcBef>
              <a:spcAft>
                <a:spcPts val="0"/>
              </a:spcAft>
              <a:buSzPts val="1120"/>
              <a:buNone/>
              <a:defRPr sz="1400">
                <a:solidFill>
                  <a:srgbClr val="888888"/>
                </a:solidFill>
              </a:defRPr>
            </a:lvl9pPr>
          </a:lstStyle>
          <a:p>
            <a:endParaRPr/>
          </a:p>
        </p:txBody>
      </p:sp>
      <p:sp>
        <p:nvSpPr>
          <p:cNvPr id="125" name="Google Shape;125;p46"/>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26" name="Google Shape;126;p46"/>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27" name="Google Shape;127;p46"/>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1pPr>
            <a:lvl2pPr marL="0" marR="0" lvl="1"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2pPr>
            <a:lvl3pPr marL="0" marR="0" lvl="2"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3pPr>
            <a:lvl4pPr marL="0" marR="0" lvl="3"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4pPr>
            <a:lvl5pPr marL="0" marR="0" lvl="4"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5pPr>
            <a:lvl6pPr marL="0" marR="0" lvl="5"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6pPr>
            <a:lvl7pPr marL="0" marR="0" lvl="6"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7pPr>
            <a:lvl8pPr marL="0" marR="0" lvl="7"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8pPr>
            <a:lvl9pPr marL="0" marR="0" lvl="8"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9pPr>
          </a:lstStyle>
          <a:p>
            <a:pPr marL="0" lvl="0" indent="0" algn="r" rtl="0">
              <a:spcBef>
                <a:spcPts val="0"/>
              </a:spcBef>
              <a:spcAft>
                <a:spcPts val="0"/>
              </a:spcAft>
              <a:buNone/>
            </a:pPr>
            <a:fld id="{00000000-1234-1234-1234-123412341234}" type="slidenum">
              <a:rPr lang="pl-PL"/>
              <a:pPr marL="0" lvl="0" indent="0" algn="r" rtl="0">
                <a:spcBef>
                  <a:spcPts val="0"/>
                </a:spcBef>
                <a:spcAft>
                  <a:spcPts val="0"/>
                </a:spcAft>
                <a:buNone/>
              </a:pPr>
              <a:t>‹Nº›</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Karta nazwy cytatu">
  <p:cSld name="Karta nazwy cytatu">
    <p:spTree>
      <p:nvGrpSpPr>
        <p:cNvPr id="1" name="Shape 128"/>
        <p:cNvGrpSpPr/>
        <p:nvPr/>
      </p:nvGrpSpPr>
      <p:grpSpPr>
        <a:xfrm>
          <a:off x="0" y="0"/>
          <a:ext cx="0" cy="0"/>
          <a:chOff x="0" y="0"/>
          <a:chExt cx="0" cy="0"/>
        </a:xfrm>
      </p:grpSpPr>
      <p:sp>
        <p:nvSpPr>
          <p:cNvPr id="129" name="Google Shape;129;p47"/>
          <p:cNvSpPr txBox="1">
            <a:spLocks noGrp="1"/>
          </p:cNvSpPr>
          <p:nvPr>
            <p:ph type="title"/>
          </p:nvPr>
        </p:nvSpPr>
        <p:spPr>
          <a:xfrm>
            <a:off x="931334" y="609600"/>
            <a:ext cx="8094134" cy="3022600"/>
          </a:xfrm>
          <a:prstGeom prst="rect">
            <a:avLst/>
          </a:prstGeom>
          <a:noFill/>
          <a:ln>
            <a:noFill/>
          </a:ln>
        </p:spPr>
        <p:txBody>
          <a:bodyPr spcFirstLastPara="1" wrap="square" lIns="91425" tIns="45700" rIns="91425" bIns="45700" anchor="ctr" anchorCtr="0">
            <a:normAutofit/>
          </a:bodyPr>
          <a:lstStyle>
            <a:lvl1pPr lvl="0" algn="l">
              <a:lnSpc>
                <a:spcPct val="100000"/>
              </a:lnSpc>
              <a:spcBef>
                <a:spcPts val="0"/>
              </a:spcBef>
              <a:spcAft>
                <a:spcPts val="0"/>
              </a:spcAft>
              <a:buClr>
                <a:schemeClr val="accent1"/>
              </a:buClr>
              <a:buSzPts val="4400"/>
              <a:buFont typeface="Trebuchet MS"/>
              <a:buNone/>
              <a:defRPr sz="4400" b="0" cap="none"/>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30" name="Google Shape;130;p47"/>
          <p:cNvSpPr txBox="1">
            <a:spLocks noGrp="1"/>
          </p:cNvSpPr>
          <p:nvPr>
            <p:ph type="body" idx="1"/>
          </p:nvPr>
        </p:nvSpPr>
        <p:spPr>
          <a:xfrm>
            <a:off x="677332" y="4013200"/>
            <a:ext cx="8596669" cy="514248"/>
          </a:xfrm>
          <a:prstGeom prst="rect">
            <a:avLst/>
          </a:prstGeom>
          <a:noFill/>
          <a:ln>
            <a:noFill/>
          </a:ln>
        </p:spPr>
        <p:txBody>
          <a:bodyPr spcFirstLastPara="1" wrap="square" lIns="91425" tIns="45700" rIns="91425" bIns="45700" anchor="b" anchorCtr="0">
            <a:noAutofit/>
          </a:bodyPr>
          <a:lstStyle>
            <a:lvl1pPr marL="457200" lvl="0" indent="-228600" algn="l">
              <a:lnSpc>
                <a:spcPct val="100000"/>
              </a:lnSpc>
              <a:spcBef>
                <a:spcPts val="1000"/>
              </a:spcBef>
              <a:spcAft>
                <a:spcPts val="0"/>
              </a:spcAft>
              <a:buSzPts val="1920"/>
              <a:buFont typeface="Trebuchet MS"/>
              <a:buNone/>
              <a:defRPr sz="2400">
                <a:solidFill>
                  <a:srgbClr val="3F3F3F"/>
                </a:solidFill>
              </a:defRPr>
            </a:lvl1pPr>
            <a:lvl2pPr marL="914400" lvl="1" indent="-228600" algn="l">
              <a:lnSpc>
                <a:spcPct val="100000"/>
              </a:lnSpc>
              <a:spcBef>
                <a:spcPts val="1000"/>
              </a:spcBef>
              <a:spcAft>
                <a:spcPts val="0"/>
              </a:spcAft>
              <a:buSzPts val="1280"/>
              <a:buFont typeface="Trebuchet MS"/>
              <a:buNone/>
              <a:defRPr/>
            </a:lvl2pPr>
            <a:lvl3pPr marL="1371600" lvl="2" indent="-228600" algn="l">
              <a:lnSpc>
                <a:spcPct val="100000"/>
              </a:lnSpc>
              <a:spcBef>
                <a:spcPts val="1000"/>
              </a:spcBef>
              <a:spcAft>
                <a:spcPts val="0"/>
              </a:spcAft>
              <a:buSzPts val="1120"/>
              <a:buFont typeface="Trebuchet MS"/>
              <a:buNone/>
              <a:defRPr/>
            </a:lvl3pPr>
            <a:lvl4pPr marL="1828800" lvl="3" indent="-228600" algn="l">
              <a:lnSpc>
                <a:spcPct val="100000"/>
              </a:lnSpc>
              <a:spcBef>
                <a:spcPts val="1000"/>
              </a:spcBef>
              <a:spcAft>
                <a:spcPts val="0"/>
              </a:spcAft>
              <a:buSzPts val="960"/>
              <a:buFont typeface="Trebuchet MS"/>
              <a:buNone/>
              <a:defRPr/>
            </a:lvl4pPr>
            <a:lvl5pPr marL="2286000" lvl="4" indent="-228600" algn="l">
              <a:lnSpc>
                <a:spcPct val="100000"/>
              </a:lnSpc>
              <a:spcBef>
                <a:spcPts val="1000"/>
              </a:spcBef>
              <a:spcAft>
                <a:spcPts val="0"/>
              </a:spcAft>
              <a:buSzPts val="960"/>
              <a:buFont typeface="Trebuchet MS"/>
              <a:buNone/>
              <a:defRPr/>
            </a:lvl5pPr>
            <a:lvl6pPr marL="2743200" lvl="5" indent="-320039" algn="l">
              <a:lnSpc>
                <a:spcPct val="100000"/>
              </a:lnSpc>
              <a:spcBef>
                <a:spcPts val="1000"/>
              </a:spcBef>
              <a:spcAft>
                <a:spcPts val="0"/>
              </a:spcAft>
              <a:buSzPts val="1440"/>
              <a:buChar char="►"/>
              <a:defRPr/>
            </a:lvl6pPr>
            <a:lvl7pPr marL="3200400" lvl="6" indent="-320039" algn="l">
              <a:lnSpc>
                <a:spcPct val="100000"/>
              </a:lnSpc>
              <a:spcBef>
                <a:spcPts val="1000"/>
              </a:spcBef>
              <a:spcAft>
                <a:spcPts val="0"/>
              </a:spcAft>
              <a:buSzPts val="1440"/>
              <a:buChar char="►"/>
              <a:defRPr/>
            </a:lvl7pPr>
            <a:lvl8pPr marL="3657600" lvl="7" indent="-320040" algn="l">
              <a:lnSpc>
                <a:spcPct val="100000"/>
              </a:lnSpc>
              <a:spcBef>
                <a:spcPts val="1000"/>
              </a:spcBef>
              <a:spcAft>
                <a:spcPts val="0"/>
              </a:spcAft>
              <a:buSzPts val="1440"/>
              <a:buChar char="►"/>
              <a:defRPr/>
            </a:lvl8pPr>
            <a:lvl9pPr marL="4114800" lvl="8" indent="-320040" algn="l">
              <a:lnSpc>
                <a:spcPct val="100000"/>
              </a:lnSpc>
              <a:spcBef>
                <a:spcPts val="1000"/>
              </a:spcBef>
              <a:spcAft>
                <a:spcPts val="0"/>
              </a:spcAft>
              <a:buSzPts val="1440"/>
              <a:buChar char="►"/>
              <a:defRPr/>
            </a:lvl9pPr>
          </a:lstStyle>
          <a:p>
            <a:endParaRPr/>
          </a:p>
        </p:txBody>
      </p:sp>
      <p:sp>
        <p:nvSpPr>
          <p:cNvPr id="131" name="Google Shape;131;p47"/>
          <p:cNvSpPr txBox="1">
            <a:spLocks noGrp="1"/>
          </p:cNvSpPr>
          <p:nvPr>
            <p:ph type="body" idx="2"/>
          </p:nvPr>
        </p:nvSpPr>
        <p:spPr>
          <a:xfrm>
            <a:off x="677335" y="4527448"/>
            <a:ext cx="8596668" cy="1513914"/>
          </a:xfrm>
          <a:prstGeom prst="rect">
            <a:avLst/>
          </a:prstGeom>
          <a:noFill/>
          <a:ln>
            <a:noFill/>
          </a:ln>
        </p:spPr>
        <p:txBody>
          <a:bodyPr spcFirstLastPara="1" wrap="square" lIns="91425" tIns="45700" rIns="91425" bIns="45700" anchor="t" anchorCtr="0">
            <a:normAutofit/>
          </a:bodyPr>
          <a:lstStyle>
            <a:lvl1pPr marL="457200" lvl="0" indent="-228600" algn="l">
              <a:lnSpc>
                <a:spcPct val="100000"/>
              </a:lnSpc>
              <a:spcBef>
                <a:spcPts val="1000"/>
              </a:spcBef>
              <a:spcAft>
                <a:spcPts val="0"/>
              </a:spcAft>
              <a:buSzPts val="1440"/>
              <a:buNone/>
              <a:defRPr sz="1800">
                <a:solidFill>
                  <a:srgbClr val="7F7F7F"/>
                </a:solidFill>
              </a:defRPr>
            </a:lvl1pPr>
            <a:lvl2pPr marL="914400" lvl="1" indent="-228600" algn="l">
              <a:lnSpc>
                <a:spcPct val="100000"/>
              </a:lnSpc>
              <a:spcBef>
                <a:spcPts val="1000"/>
              </a:spcBef>
              <a:spcAft>
                <a:spcPts val="0"/>
              </a:spcAft>
              <a:buSzPts val="1440"/>
              <a:buNone/>
              <a:defRPr sz="1800">
                <a:solidFill>
                  <a:srgbClr val="888888"/>
                </a:solidFill>
              </a:defRPr>
            </a:lvl2pPr>
            <a:lvl3pPr marL="1371600" lvl="2" indent="-228600" algn="l">
              <a:lnSpc>
                <a:spcPct val="100000"/>
              </a:lnSpc>
              <a:spcBef>
                <a:spcPts val="1000"/>
              </a:spcBef>
              <a:spcAft>
                <a:spcPts val="0"/>
              </a:spcAft>
              <a:buSzPts val="1280"/>
              <a:buNone/>
              <a:defRPr sz="1600">
                <a:solidFill>
                  <a:srgbClr val="888888"/>
                </a:solidFill>
              </a:defRPr>
            </a:lvl3pPr>
            <a:lvl4pPr marL="1828800" lvl="3" indent="-228600" algn="l">
              <a:lnSpc>
                <a:spcPct val="100000"/>
              </a:lnSpc>
              <a:spcBef>
                <a:spcPts val="1000"/>
              </a:spcBef>
              <a:spcAft>
                <a:spcPts val="0"/>
              </a:spcAft>
              <a:buSzPts val="1120"/>
              <a:buNone/>
              <a:defRPr sz="1400">
                <a:solidFill>
                  <a:srgbClr val="888888"/>
                </a:solidFill>
              </a:defRPr>
            </a:lvl4pPr>
            <a:lvl5pPr marL="2286000" lvl="4" indent="-228600" algn="l">
              <a:lnSpc>
                <a:spcPct val="100000"/>
              </a:lnSpc>
              <a:spcBef>
                <a:spcPts val="1000"/>
              </a:spcBef>
              <a:spcAft>
                <a:spcPts val="0"/>
              </a:spcAft>
              <a:buSzPts val="1120"/>
              <a:buNone/>
              <a:defRPr sz="1400">
                <a:solidFill>
                  <a:srgbClr val="888888"/>
                </a:solidFill>
              </a:defRPr>
            </a:lvl5pPr>
            <a:lvl6pPr marL="2743200" lvl="5" indent="-228600" algn="l">
              <a:lnSpc>
                <a:spcPct val="100000"/>
              </a:lnSpc>
              <a:spcBef>
                <a:spcPts val="1000"/>
              </a:spcBef>
              <a:spcAft>
                <a:spcPts val="0"/>
              </a:spcAft>
              <a:buSzPts val="1120"/>
              <a:buNone/>
              <a:defRPr sz="1400">
                <a:solidFill>
                  <a:srgbClr val="888888"/>
                </a:solidFill>
              </a:defRPr>
            </a:lvl6pPr>
            <a:lvl7pPr marL="3200400" lvl="6" indent="-228600" algn="l">
              <a:lnSpc>
                <a:spcPct val="100000"/>
              </a:lnSpc>
              <a:spcBef>
                <a:spcPts val="1000"/>
              </a:spcBef>
              <a:spcAft>
                <a:spcPts val="0"/>
              </a:spcAft>
              <a:buSzPts val="1120"/>
              <a:buNone/>
              <a:defRPr sz="1400">
                <a:solidFill>
                  <a:srgbClr val="888888"/>
                </a:solidFill>
              </a:defRPr>
            </a:lvl7pPr>
            <a:lvl8pPr marL="3657600" lvl="7" indent="-228600" algn="l">
              <a:lnSpc>
                <a:spcPct val="100000"/>
              </a:lnSpc>
              <a:spcBef>
                <a:spcPts val="1000"/>
              </a:spcBef>
              <a:spcAft>
                <a:spcPts val="0"/>
              </a:spcAft>
              <a:buSzPts val="1120"/>
              <a:buNone/>
              <a:defRPr sz="1400">
                <a:solidFill>
                  <a:srgbClr val="888888"/>
                </a:solidFill>
              </a:defRPr>
            </a:lvl8pPr>
            <a:lvl9pPr marL="4114800" lvl="8" indent="-228600" algn="l">
              <a:lnSpc>
                <a:spcPct val="100000"/>
              </a:lnSpc>
              <a:spcBef>
                <a:spcPts val="1000"/>
              </a:spcBef>
              <a:spcAft>
                <a:spcPts val="0"/>
              </a:spcAft>
              <a:buSzPts val="1120"/>
              <a:buNone/>
              <a:defRPr sz="1400">
                <a:solidFill>
                  <a:srgbClr val="888888"/>
                </a:solidFill>
              </a:defRPr>
            </a:lvl9pPr>
          </a:lstStyle>
          <a:p>
            <a:endParaRPr/>
          </a:p>
        </p:txBody>
      </p:sp>
      <p:sp>
        <p:nvSpPr>
          <p:cNvPr id="132" name="Google Shape;132;p47"/>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33" name="Google Shape;133;p47"/>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34" name="Google Shape;134;p47"/>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1pPr>
            <a:lvl2pPr marL="0" marR="0" lvl="1"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2pPr>
            <a:lvl3pPr marL="0" marR="0" lvl="2"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3pPr>
            <a:lvl4pPr marL="0" marR="0" lvl="3"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4pPr>
            <a:lvl5pPr marL="0" marR="0" lvl="4"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5pPr>
            <a:lvl6pPr marL="0" marR="0" lvl="5"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6pPr>
            <a:lvl7pPr marL="0" marR="0" lvl="6"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7pPr>
            <a:lvl8pPr marL="0" marR="0" lvl="7"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8pPr>
            <a:lvl9pPr marL="0" marR="0" lvl="8"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9pPr>
          </a:lstStyle>
          <a:p>
            <a:pPr marL="0" lvl="0" indent="0" algn="r" rtl="0">
              <a:spcBef>
                <a:spcPts val="0"/>
              </a:spcBef>
              <a:spcAft>
                <a:spcPts val="0"/>
              </a:spcAft>
              <a:buNone/>
            </a:pPr>
            <a:fld id="{00000000-1234-1234-1234-123412341234}" type="slidenum">
              <a:rPr lang="pl-PL"/>
              <a:pPr marL="0" lvl="0" indent="0" algn="r" rtl="0">
                <a:spcBef>
                  <a:spcPts val="0"/>
                </a:spcBef>
                <a:spcAft>
                  <a:spcPts val="0"/>
                </a:spcAft>
                <a:buNone/>
              </a:pPr>
              <a:t>‹Nº›</a:t>
            </a:fld>
            <a:endParaRPr/>
          </a:p>
        </p:txBody>
      </p:sp>
      <p:sp>
        <p:nvSpPr>
          <p:cNvPr id="135" name="Google Shape;135;p47"/>
          <p:cNvSpPr txBox="1"/>
          <p:nvPr/>
        </p:nvSpPr>
        <p:spPr>
          <a:xfrm>
            <a:off x="541870" y="790378"/>
            <a:ext cx="609600" cy="584776"/>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8000"/>
              <a:buFont typeface="Arial"/>
              <a:buNone/>
            </a:pPr>
            <a:r>
              <a:rPr lang="pl-PL" sz="8000" b="0" i="0" u="none" strike="noStrike" cap="none">
                <a:solidFill>
                  <a:srgbClr val="8FA1CF"/>
                </a:solidFill>
                <a:latin typeface="Arial"/>
                <a:ea typeface="Arial"/>
                <a:cs typeface="Arial"/>
                <a:sym typeface="Arial"/>
              </a:rPr>
              <a:t>“</a:t>
            </a:r>
            <a:endParaRPr sz="1400" b="0" i="0" u="none" strike="noStrike" cap="none">
              <a:solidFill>
                <a:srgbClr val="000000"/>
              </a:solidFill>
              <a:latin typeface="Arial"/>
              <a:ea typeface="Arial"/>
              <a:cs typeface="Arial"/>
              <a:sym typeface="Arial"/>
            </a:endParaRPr>
          </a:p>
        </p:txBody>
      </p:sp>
      <p:sp>
        <p:nvSpPr>
          <p:cNvPr id="136" name="Google Shape;136;p47"/>
          <p:cNvSpPr txBox="1"/>
          <p:nvPr/>
        </p:nvSpPr>
        <p:spPr>
          <a:xfrm>
            <a:off x="8893011" y="2886556"/>
            <a:ext cx="609600" cy="584776"/>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8000"/>
              <a:buFont typeface="Arial"/>
              <a:buNone/>
            </a:pPr>
            <a:r>
              <a:rPr lang="pl-PL" sz="8000" b="0" i="0" u="none" strike="noStrike" cap="none">
                <a:solidFill>
                  <a:srgbClr val="8FA1CF"/>
                </a:solidFill>
                <a:latin typeface="Arial"/>
                <a:ea typeface="Arial"/>
                <a:cs typeface="Arial"/>
                <a:sym typeface="Arial"/>
              </a:rPr>
              <a:t>”</a:t>
            </a:r>
            <a:endParaRPr sz="1400" b="0" i="0" u="none" strike="noStrike" cap="none">
              <a:solidFill>
                <a:srgbClr val="000000"/>
              </a:solidFill>
              <a:latin typeface="Arial"/>
              <a:ea typeface="Arial"/>
              <a:cs typeface="Arial"/>
              <a:sym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Prawda lub fałsz">
  <p:cSld name="Prawda lub fałsz">
    <p:spTree>
      <p:nvGrpSpPr>
        <p:cNvPr id="1" name="Shape 137"/>
        <p:cNvGrpSpPr/>
        <p:nvPr/>
      </p:nvGrpSpPr>
      <p:grpSpPr>
        <a:xfrm>
          <a:off x="0" y="0"/>
          <a:ext cx="0" cy="0"/>
          <a:chOff x="0" y="0"/>
          <a:chExt cx="0" cy="0"/>
        </a:xfrm>
      </p:grpSpPr>
      <p:sp>
        <p:nvSpPr>
          <p:cNvPr id="138" name="Google Shape;138;p48"/>
          <p:cNvSpPr txBox="1">
            <a:spLocks noGrp="1"/>
          </p:cNvSpPr>
          <p:nvPr>
            <p:ph type="title"/>
          </p:nvPr>
        </p:nvSpPr>
        <p:spPr>
          <a:xfrm>
            <a:off x="685799" y="609600"/>
            <a:ext cx="8588203" cy="3022600"/>
          </a:xfrm>
          <a:prstGeom prst="rect">
            <a:avLst/>
          </a:prstGeom>
          <a:noFill/>
          <a:ln>
            <a:noFill/>
          </a:ln>
        </p:spPr>
        <p:txBody>
          <a:bodyPr spcFirstLastPara="1" wrap="square" lIns="91425" tIns="45700" rIns="91425" bIns="45700" anchor="ctr" anchorCtr="0">
            <a:normAutofit/>
          </a:bodyPr>
          <a:lstStyle>
            <a:lvl1pPr lvl="0" algn="l">
              <a:lnSpc>
                <a:spcPct val="100000"/>
              </a:lnSpc>
              <a:spcBef>
                <a:spcPts val="0"/>
              </a:spcBef>
              <a:spcAft>
                <a:spcPts val="0"/>
              </a:spcAft>
              <a:buClr>
                <a:schemeClr val="accent1"/>
              </a:buClr>
              <a:buSzPts val="4400"/>
              <a:buFont typeface="Trebuchet MS"/>
              <a:buNone/>
              <a:defRPr sz="4400" b="0" cap="none"/>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39" name="Google Shape;139;p48"/>
          <p:cNvSpPr txBox="1">
            <a:spLocks noGrp="1"/>
          </p:cNvSpPr>
          <p:nvPr>
            <p:ph type="body" idx="1"/>
          </p:nvPr>
        </p:nvSpPr>
        <p:spPr>
          <a:xfrm>
            <a:off x="677332" y="4013200"/>
            <a:ext cx="8596669" cy="514248"/>
          </a:xfrm>
          <a:prstGeom prst="rect">
            <a:avLst/>
          </a:prstGeom>
          <a:noFill/>
          <a:ln>
            <a:noFill/>
          </a:ln>
        </p:spPr>
        <p:txBody>
          <a:bodyPr spcFirstLastPara="1" wrap="square" lIns="91425" tIns="45700" rIns="91425" bIns="45700" anchor="b" anchorCtr="0">
            <a:noAutofit/>
          </a:bodyPr>
          <a:lstStyle>
            <a:lvl1pPr marL="457200" lvl="0" indent="-228600" algn="l">
              <a:lnSpc>
                <a:spcPct val="100000"/>
              </a:lnSpc>
              <a:spcBef>
                <a:spcPts val="1000"/>
              </a:spcBef>
              <a:spcAft>
                <a:spcPts val="0"/>
              </a:spcAft>
              <a:buSzPts val="1920"/>
              <a:buFont typeface="Trebuchet MS"/>
              <a:buNone/>
              <a:defRPr sz="2400">
                <a:solidFill>
                  <a:schemeClr val="accent1"/>
                </a:solidFill>
              </a:defRPr>
            </a:lvl1pPr>
            <a:lvl2pPr marL="914400" lvl="1" indent="-228600" algn="l">
              <a:lnSpc>
                <a:spcPct val="100000"/>
              </a:lnSpc>
              <a:spcBef>
                <a:spcPts val="1000"/>
              </a:spcBef>
              <a:spcAft>
                <a:spcPts val="0"/>
              </a:spcAft>
              <a:buSzPts val="1280"/>
              <a:buFont typeface="Trebuchet MS"/>
              <a:buNone/>
              <a:defRPr/>
            </a:lvl2pPr>
            <a:lvl3pPr marL="1371600" lvl="2" indent="-228600" algn="l">
              <a:lnSpc>
                <a:spcPct val="100000"/>
              </a:lnSpc>
              <a:spcBef>
                <a:spcPts val="1000"/>
              </a:spcBef>
              <a:spcAft>
                <a:spcPts val="0"/>
              </a:spcAft>
              <a:buSzPts val="1120"/>
              <a:buFont typeface="Trebuchet MS"/>
              <a:buNone/>
              <a:defRPr/>
            </a:lvl3pPr>
            <a:lvl4pPr marL="1828800" lvl="3" indent="-228600" algn="l">
              <a:lnSpc>
                <a:spcPct val="100000"/>
              </a:lnSpc>
              <a:spcBef>
                <a:spcPts val="1000"/>
              </a:spcBef>
              <a:spcAft>
                <a:spcPts val="0"/>
              </a:spcAft>
              <a:buSzPts val="960"/>
              <a:buFont typeface="Trebuchet MS"/>
              <a:buNone/>
              <a:defRPr/>
            </a:lvl4pPr>
            <a:lvl5pPr marL="2286000" lvl="4" indent="-228600" algn="l">
              <a:lnSpc>
                <a:spcPct val="100000"/>
              </a:lnSpc>
              <a:spcBef>
                <a:spcPts val="1000"/>
              </a:spcBef>
              <a:spcAft>
                <a:spcPts val="0"/>
              </a:spcAft>
              <a:buSzPts val="960"/>
              <a:buFont typeface="Trebuchet MS"/>
              <a:buNone/>
              <a:defRPr/>
            </a:lvl5pPr>
            <a:lvl6pPr marL="2743200" lvl="5" indent="-320039" algn="l">
              <a:lnSpc>
                <a:spcPct val="100000"/>
              </a:lnSpc>
              <a:spcBef>
                <a:spcPts val="1000"/>
              </a:spcBef>
              <a:spcAft>
                <a:spcPts val="0"/>
              </a:spcAft>
              <a:buSzPts val="1440"/>
              <a:buChar char="►"/>
              <a:defRPr/>
            </a:lvl6pPr>
            <a:lvl7pPr marL="3200400" lvl="6" indent="-320039" algn="l">
              <a:lnSpc>
                <a:spcPct val="100000"/>
              </a:lnSpc>
              <a:spcBef>
                <a:spcPts val="1000"/>
              </a:spcBef>
              <a:spcAft>
                <a:spcPts val="0"/>
              </a:spcAft>
              <a:buSzPts val="1440"/>
              <a:buChar char="►"/>
              <a:defRPr/>
            </a:lvl7pPr>
            <a:lvl8pPr marL="3657600" lvl="7" indent="-320040" algn="l">
              <a:lnSpc>
                <a:spcPct val="100000"/>
              </a:lnSpc>
              <a:spcBef>
                <a:spcPts val="1000"/>
              </a:spcBef>
              <a:spcAft>
                <a:spcPts val="0"/>
              </a:spcAft>
              <a:buSzPts val="1440"/>
              <a:buChar char="►"/>
              <a:defRPr/>
            </a:lvl8pPr>
            <a:lvl9pPr marL="4114800" lvl="8" indent="-320040" algn="l">
              <a:lnSpc>
                <a:spcPct val="100000"/>
              </a:lnSpc>
              <a:spcBef>
                <a:spcPts val="1000"/>
              </a:spcBef>
              <a:spcAft>
                <a:spcPts val="0"/>
              </a:spcAft>
              <a:buSzPts val="1440"/>
              <a:buChar char="►"/>
              <a:defRPr/>
            </a:lvl9pPr>
          </a:lstStyle>
          <a:p>
            <a:endParaRPr/>
          </a:p>
        </p:txBody>
      </p:sp>
      <p:sp>
        <p:nvSpPr>
          <p:cNvPr id="140" name="Google Shape;140;p48"/>
          <p:cNvSpPr txBox="1">
            <a:spLocks noGrp="1"/>
          </p:cNvSpPr>
          <p:nvPr>
            <p:ph type="body" idx="2"/>
          </p:nvPr>
        </p:nvSpPr>
        <p:spPr>
          <a:xfrm>
            <a:off x="677335" y="4527448"/>
            <a:ext cx="8596668" cy="1513914"/>
          </a:xfrm>
          <a:prstGeom prst="rect">
            <a:avLst/>
          </a:prstGeom>
          <a:noFill/>
          <a:ln>
            <a:noFill/>
          </a:ln>
        </p:spPr>
        <p:txBody>
          <a:bodyPr spcFirstLastPara="1" wrap="square" lIns="91425" tIns="45700" rIns="91425" bIns="45700" anchor="t" anchorCtr="0">
            <a:normAutofit/>
          </a:bodyPr>
          <a:lstStyle>
            <a:lvl1pPr marL="457200" lvl="0" indent="-228600" algn="l">
              <a:lnSpc>
                <a:spcPct val="100000"/>
              </a:lnSpc>
              <a:spcBef>
                <a:spcPts val="1000"/>
              </a:spcBef>
              <a:spcAft>
                <a:spcPts val="0"/>
              </a:spcAft>
              <a:buSzPts val="1440"/>
              <a:buNone/>
              <a:defRPr sz="1800">
                <a:solidFill>
                  <a:srgbClr val="7F7F7F"/>
                </a:solidFill>
              </a:defRPr>
            </a:lvl1pPr>
            <a:lvl2pPr marL="914400" lvl="1" indent="-228600" algn="l">
              <a:lnSpc>
                <a:spcPct val="100000"/>
              </a:lnSpc>
              <a:spcBef>
                <a:spcPts val="1000"/>
              </a:spcBef>
              <a:spcAft>
                <a:spcPts val="0"/>
              </a:spcAft>
              <a:buSzPts val="1440"/>
              <a:buNone/>
              <a:defRPr sz="1800">
                <a:solidFill>
                  <a:srgbClr val="888888"/>
                </a:solidFill>
              </a:defRPr>
            </a:lvl2pPr>
            <a:lvl3pPr marL="1371600" lvl="2" indent="-228600" algn="l">
              <a:lnSpc>
                <a:spcPct val="100000"/>
              </a:lnSpc>
              <a:spcBef>
                <a:spcPts val="1000"/>
              </a:spcBef>
              <a:spcAft>
                <a:spcPts val="0"/>
              </a:spcAft>
              <a:buSzPts val="1280"/>
              <a:buNone/>
              <a:defRPr sz="1600">
                <a:solidFill>
                  <a:srgbClr val="888888"/>
                </a:solidFill>
              </a:defRPr>
            </a:lvl3pPr>
            <a:lvl4pPr marL="1828800" lvl="3" indent="-228600" algn="l">
              <a:lnSpc>
                <a:spcPct val="100000"/>
              </a:lnSpc>
              <a:spcBef>
                <a:spcPts val="1000"/>
              </a:spcBef>
              <a:spcAft>
                <a:spcPts val="0"/>
              </a:spcAft>
              <a:buSzPts val="1120"/>
              <a:buNone/>
              <a:defRPr sz="1400">
                <a:solidFill>
                  <a:srgbClr val="888888"/>
                </a:solidFill>
              </a:defRPr>
            </a:lvl4pPr>
            <a:lvl5pPr marL="2286000" lvl="4" indent="-228600" algn="l">
              <a:lnSpc>
                <a:spcPct val="100000"/>
              </a:lnSpc>
              <a:spcBef>
                <a:spcPts val="1000"/>
              </a:spcBef>
              <a:spcAft>
                <a:spcPts val="0"/>
              </a:spcAft>
              <a:buSzPts val="1120"/>
              <a:buNone/>
              <a:defRPr sz="1400">
                <a:solidFill>
                  <a:srgbClr val="888888"/>
                </a:solidFill>
              </a:defRPr>
            </a:lvl5pPr>
            <a:lvl6pPr marL="2743200" lvl="5" indent="-228600" algn="l">
              <a:lnSpc>
                <a:spcPct val="100000"/>
              </a:lnSpc>
              <a:spcBef>
                <a:spcPts val="1000"/>
              </a:spcBef>
              <a:spcAft>
                <a:spcPts val="0"/>
              </a:spcAft>
              <a:buSzPts val="1120"/>
              <a:buNone/>
              <a:defRPr sz="1400">
                <a:solidFill>
                  <a:srgbClr val="888888"/>
                </a:solidFill>
              </a:defRPr>
            </a:lvl6pPr>
            <a:lvl7pPr marL="3200400" lvl="6" indent="-228600" algn="l">
              <a:lnSpc>
                <a:spcPct val="100000"/>
              </a:lnSpc>
              <a:spcBef>
                <a:spcPts val="1000"/>
              </a:spcBef>
              <a:spcAft>
                <a:spcPts val="0"/>
              </a:spcAft>
              <a:buSzPts val="1120"/>
              <a:buNone/>
              <a:defRPr sz="1400">
                <a:solidFill>
                  <a:srgbClr val="888888"/>
                </a:solidFill>
              </a:defRPr>
            </a:lvl7pPr>
            <a:lvl8pPr marL="3657600" lvl="7" indent="-228600" algn="l">
              <a:lnSpc>
                <a:spcPct val="100000"/>
              </a:lnSpc>
              <a:spcBef>
                <a:spcPts val="1000"/>
              </a:spcBef>
              <a:spcAft>
                <a:spcPts val="0"/>
              </a:spcAft>
              <a:buSzPts val="1120"/>
              <a:buNone/>
              <a:defRPr sz="1400">
                <a:solidFill>
                  <a:srgbClr val="888888"/>
                </a:solidFill>
              </a:defRPr>
            </a:lvl8pPr>
            <a:lvl9pPr marL="4114800" lvl="8" indent="-228600" algn="l">
              <a:lnSpc>
                <a:spcPct val="100000"/>
              </a:lnSpc>
              <a:spcBef>
                <a:spcPts val="1000"/>
              </a:spcBef>
              <a:spcAft>
                <a:spcPts val="0"/>
              </a:spcAft>
              <a:buSzPts val="1120"/>
              <a:buNone/>
              <a:defRPr sz="1400">
                <a:solidFill>
                  <a:srgbClr val="888888"/>
                </a:solidFill>
              </a:defRPr>
            </a:lvl9pPr>
          </a:lstStyle>
          <a:p>
            <a:endParaRPr/>
          </a:p>
        </p:txBody>
      </p:sp>
      <p:sp>
        <p:nvSpPr>
          <p:cNvPr id="141" name="Google Shape;141;p48"/>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42" name="Google Shape;142;p48"/>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43" name="Google Shape;143;p48"/>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1pPr>
            <a:lvl2pPr marL="0" marR="0" lvl="1"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2pPr>
            <a:lvl3pPr marL="0" marR="0" lvl="2"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3pPr>
            <a:lvl4pPr marL="0" marR="0" lvl="3"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4pPr>
            <a:lvl5pPr marL="0" marR="0" lvl="4"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5pPr>
            <a:lvl6pPr marL="0" marR="0" lvl="5"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6pPr>
            <a:lvl7pPr marL="0" marR="0" lvl="6"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7pPr>
            <a:lvl8pPr marL="0" marR="0" lvl="7"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8pPr>
            <a:lvl9pPr marL="0" marR="0" lvl="8"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9pPr>
          </a:lstStyle>
          <a:p>
            <a:pPr marL="0" lvl="0" indent="0" algn="r" rtl="0">
              <a:spcBef>
                <a:spcPts val="0"/>
              </a:spcBef>
              <a:spcAft>
                <a:spcPts val="0"/>
              </a:spcAft>
              <a:buNone/>
            </a:pPr>
            <a:fld id="{00000000-1234-1234-1234-123412341234}" type="slidenum">
              <a:rPr lang="pl-PL"/>
              <a:pPr marL="0" lvl="0" indent="0" algn="r" rtl="0">
                <a:spcBef>
                  <a:spcPts val="0"/>
                </a:spcBef>
                <a:spcAft>
                  <a:spcPts val="0"/>
                </a:spcAft>
                <a:buNone/>
              </a:pPr>
              <a:t>‹Nº›</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Tytuł i tekst pionowy" type="vertTx">
  <p:cSld name="VERTICAL_TEXT">
    <p:spTree>
      <p:nvGrpSpPr>
        <p:cNvPr id="1" name="Shape 144"/>
        <p:cNvGrpSpPr/>
        <p:nvPr/>
      </p:nvGrpSpPr>
      <p:grpSpPr>
        <a:xfrm>
          <a:off x="0" y="0"/>
          <a:ext cx="0" cy="0"/>
          <a:chOff x="0" y="0"/>
          <a:chExt cx="0" cy="0"/>
        </a:xfrm>
      </p:grpSpPr>
      <p:sp>
        <p:nvSpPr>
          <p:cNvPr id="145" name="Google Shape;145;p49"/>
          <p:cNvSpPr txBox="1">
            <a:spLocks noGrp="1"/>
          </p:cNvSpPr>
          <p:nvPr>
            <p:ph type="title"/>
          </p:nvPr>
        </p:nvSpPr>
        <p:spPr>
          <a:xfrm>
            <a:off x="677334" y="609600"/>
            <a:ext cx="8596668" cy="1320800"/>
          </a:xfrm>
          <a:prstGeom prst="rect">
            <a:avLst/>
          </a:prstGeom>
          <a:noFill/>
          <a:ln>
            <a:noFill/>
          </a:ln>
        </p:spPr>
        <p:txBody>
          <a:bodyPr spcFirstLastPara="1" wrap="square" lIns="91425" tIns="45700" rIns="91425" bIns="45700" anchor="t" anchorCtr="0">
            <a:normAutofit/>
          </a:bodyPr>
          <a:lstStyle>
            <a:lvl1pPr lvl="0" algn="l">
              <a:lnSpc>
                <a:spcPct val="100000"/>
              </a:lnSpc>
              <a:spcBef>
                <a:spcPts val="0"/>
              </a:spcBef>
              <a:spcAft>
                <a:spcPts val="0"/>
              </a:spcAft>
              <a:buClr>
                <a:schemeClr val="accent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46" name="Google Shape;146;p49"/>
          <p:cNvSpPr txBox="1">
            <a:spLocks noGrp="1"/>
          </p:cNvSpPr>
          <p:nvPr>
            <p:ph type="body" idx="1"/>
          </p:nvPr>
        </p:nvSpPr>
        <p:spPr>
          <a:xfrm rot="5400000">
            <a:off x="3035282" y="-197358"/>
            <a:ext cx="3880773" cy="8596668"/>
          </a:xfrm>
          <a:prstGeom prst="rect">
            <a:avLst/>
          </a:prstGeom>
          <a:noFill/>
          <a:ln>
            <a:noFill/>
          </a:ln>
        </p:spPr>
        <p:txBody>
          <a:bodyPr spcFirstLastPara="1" wrap="square" lIns="91425" tIns="45700" rIns="91425" bIns="45700" anchor="t" anchorCtr="0">
            <a:normAutofit/>
          </a:bodyPr>
          <a:lstStyle>
            <a:lvl1pPr marL="457200" lvl="0" indent="-320040" algn="l">
              <a:lnSpc>
                <a:spcPct val="100000"/>
              </a:lnSpc>
              <a:spcBef>
                <a:spcPts val="1000"/>
              </a:spcBef>
              <a:spcAft>
                <a:spcPts val="0"/>
              </a:spcAft>
              <a:buSzPts val="1440"/>
              <a:buChar char="►"/>
              <a:defRPr/>
            </a:lvl1pPr>
            <a:lvl2pPr marL="914400" lvl="1" indent="-320040" algn="l">
              <a:lnSpc>
                <a:spcPct val="100000"/>
              </a:lnSpc>
              <a:spcBef>
                <a:spcPts val="1000"/>
              </a:spcBef>
              <a:spcAft>
                <a:spcPts val="0"/>
              </a:spcAft>
              <a:buSzPts val="1440"/>
              <a:buChar char="►"/>
              <a:defRPr/>
            </a:lvl2pPr>
            <a:lvl3pPr marL="1371600" lvl="2" indent="-320039" algn="l">
              <a:lnSpc>
                <a:spcPct val="100000"/>
              </a:lnSpc>
              <a:spcBef>
                <a:spcPts val="1000"/>
              </a:spcBef>
              <a:spcAft>
                <a:spcPts val="0"/>
              </a:spcAft>
              <a:buSzPts val="1440"/>
              <a:buChar char="►"/>
              <a:defRPr/>
            </a:lvl3pPr>
            <a:lvl4pPr marL="1828800" lvl="3" indent="-320039" algn="l">
              <a:lnSpc>
                <a:spcPct val="100000"/>
              </a:lnSpc>
              <a:spcBef>
                <a:spcPts val="1000"/>
              </a:spcBef>
              <a:spcAft>
                <a:spcPts val="0"/>
              </a:spcAft>
              <a:buSzPts val="1440"/>
              <a:buChar char="►"/>
              <a:defRPr/>
            </a:lvl4pPr>
            <a:lvl5pPr marL="2286000" lvl="4" indent="-320039" algn="l">
              <a:lnSpc>
                <a:spcPct val="100000"/>
              </a:lnSpc>
              <a:spcBef>
                <a:spcPts val="1000"/>
              </a:spcBef>
              <a:spcAft>
                <a:spcPts val="0"/>
              </a:spcAft>
              <a:buSzPts val="1440"/>
              <a:buChar char="►"/>
              <a:defRPr/>
            </a:lvl5pPr>
            <a:lvl6pPr marL="2743200" lvl="5" indent="-320039" algn="l">
              <a:lnSpc>
                <a:spcPct val="100000"/>
              </a:lnSpc>
              <a:spcBef>
                <a:spcPts val="1000"/>
              </a:spcBef>
              <a:spcAft>
                <a:spcPts val="0"/>
              </a:spcAft>
              <a:buSzPts val="1440"/>
              <a:buChar char="►"/>
              <a:defRPr/>
            </a:lvl6pPr>
            <a:lvl7pPr marL="3200400" lvl="6" indent="-320039" algn="l">
              <a:lnSpc>
                <a:spcPct val="100000"/>
              </a:lnSpc>
              <a:spcBef>
                <a:spcPts val="1000"/>
              </a:spcBef>
              <a:spcAft>
                <a:spcPts val="0"/>
              </a:spcAft>
              <a:buSzPts val="1440"/>
              <a:buChar char="►"/>
              <a:defRPr/>
            </a:lvl7pPr>
            <a:lvl8pPr marL="3657600" lvl="7" indent="-320040" algn="l">
              <a:lnSpc>
                <a:spcPct val="100000"/>
              </a:lnSpc>
              <a:spcBef>
                <a:spcPts val="1000"/>
              </a:spcBef>
              <a:spcAft>
                <a:spcPts val="0"/>
              </a:spcAft>
              <a:buSzPts val="1440"/>
              <a:buChar char="►"/>
              <a:defRPr/>
            </a:lvl8pPr>
            <a:lvl9pPr marL="4114800" lvl="8" indent="-320040" algn="l">
              <a:lnSpc>
                <a:spcPct val="100000"/>
              </a:lnSpc>
              <a:spcBef>
                <a:spcPts val="1000"/>
              </a:spcBef>
              <a:spcAft>
                <a:spcPts val="0"/>
              </a:spcAft>
              <a:buSzPts val="1440"/>
              <a:buChar char="►"/>
              <a:defRPr/>
            </a:lvl9pPr>
          </a:lstStyle>
          <a:p>
            <a:endParaRPr/>
          </a:p>
        </p:txBody>
      </p:sp>
      <p:sp>
        <p:nvSpPr>
          <p:cNvPr id="147" name="Google Shape;147;p49"/>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48" name="Google Shape;148;p49"/>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49" name="Google Shape;149;p49"/>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1pPr>
            <a:lvl2pPr marL="0" marR="0" lvl="1"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2pPr>
            <a:lvl3pPr marL="0" marR="0" lvl="2"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3pPr>
            <a:lvl4pPr marL="0" marR="0" lvl="3"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4pPr>
            <a:lvl5pPr marL="0" marR="0" lvl="4"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5pPr>
            <a:lvl6pPr marL="0" marR="0" lvl="5"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6pPr>
            <a:lvl7pPr marL="0" marR="0" lvl="6"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7pPr>
            <a:lvl8pPr marL="0" marR="0" lvl="7"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8pPr>
            <a:lvl9pPr marL="0" marR="0" lvl="8"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9pPr>
          </a:lstStyle>
          <a:p>
            <a:pPr marL="0" lvl="0" indent="0" algn="r" rtl="0">
              <a:spcBef>
                <a:spcPts val="0"/>
              </a:spcBef>
              <a:spcAft>
                <a:spcPts val="0"/>
              </a:spcAft>
              <a:buNone/>
            </a:pPr>
            <a:fld id="{00000000-1234-1234-1234-123412341234}" type="slidenum">
              <a:rPr lang="pl-PL"/>
              <a:pPr marL="0" lvl="0" indent="0" algn="r" rtl="0">
                <a:spcBef>
                  <a:spcPts val="0"/>
                </a:spcBef>
                <a:spcAft>
                  <a:spcPts val="0"/>
                </a:spcAft>
                <a:buNone/>
              </a:pPr>
              <a:t>‹Nº›</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Tytuł pionowy i tekst" type="vertTitleAndTx">
  <p:cSld name="VERTICAL_TITLE_AND_VERTICAL_TEXT">
    <p:spTree>
      <p:nvGrpSpPr>
        <p:cNvPr id="1" name="Shape 150"/>
        <p:cNvGrpSpPr/>
        <p:nvPr/>
      </p:nvGrpSpPr>
      <p:grpSpPr>
        <a:xfrm>
          <a:off x="0" y="0"/>
          <a:ext cx="0" cy="0"/>
          <a:chOff x="0" y="0"/>
          <a:chExt cx="0" cy="0"/>
        </a:xfrm>
      </p:grpSpPr>
      <p:sp>
        <p:nvSpPr>
          <p:cNvPr id="151" name="Google Shape;151;p50"/>
          <p:cNvSpPr txBox="1">
            <a:spLocks noGrp="1"/>
          </p:cNvSpPr>
          <p:nvPr>
            <p:ph type="title"/>
          </p:nvPr>
        </p:nvSpPr>
        <p:spPr>
          <a:xfrm rot="5400000">
            <a:off x="5994319" y="2582953"/>
            <a:ext cx="5251451" cy="1304743"/>
          </a:xfrm>
          <a:prstGeom prst="rect">
            <a:avLst/>
          </a:prstGeom>
          <a:noFill/>
          <a:ln>
            <a:noFill/>
          </a:ln>
        </p:spPr>
        <p:txBody>
          <a:bodyPr spcFirstLastPara="1" wrap="square" lIns="91425" tIns="45700" rIns="91425" bIns="45700" anchor="ctr" anchorCtr="0">
            <a:normAutofit/>
          </a:bodyPr>
          <a:lstStyle>
            <a:lvl1pPr lvl="0" algn="l">
              <a:lnSpc>
                <a:spcPct val="100000"/>
              </a:lnSpc>
              <a:spcBef>
                <a:spcPts val="0"/>
              </a:spcBef>
              <a:spcAft>
                <a:spcPts val="0"/>
              </a:spcAft>
              <a:buClr>
                <a:schemeClr val="accent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52" name="Google Shape;152;p50"/>
          <p:cNvSpPr txBox="1">
            <a:spLocks noGrp="1"/>
          </p:cNvSpPr>
          <p:nvPr>
            <p:ph type="body" idx="1"/>
          </p:nvPr>
        </p:nvSpPr>
        <p:spPr>
          <a:xfrm rot="5400000">
            <a:off x="1581685" y="-294750"/>
            <a:ext cx="5251450" cy="7060150"/>
          </a:xfrm>
          <a:prstGeom prst="rect">
            <a:avLst/>
          </a:prstGeom>
          <a:noFill/>
          <a:ln>
            <a:noFill/>
          </a:ln>
        </p:spPr>
        <p:txBody>
          <a:bodyPr spcFirstLastPara="1" wrap="square" lIns="91425" tIns="45700" rIns="91425" bIns="45700" anchor="t" anchorCtr="0">
            <a:normAutofit/>
          </a:bodyPr>
          <a:lstStyle>
            <a:lvl1pPr marL="457200" lvl="0" indent="-320040" algn="l">
              <a:lnSpc>
                <a:spcPct val="100000"/>
              </a:lnSpc>
              <a:spcBef>
                <a:spcPts val="1000"/>
              </a:spcBef>
              <a:spcAft>
                <a:spcPts val="0"/>
              </a:spcAft>
              <a:buSzPts val="1440"/>
              <a:buChar char="►"/>
              <a:defRPr/>
            </a:lvl1pPr>
            <a:lvl2pPr marL="914400" lvl="1" indent="-320040" algn="l">
              <a:lnSpc>
                <a:spcPct val="100000"/>
              </a:lnSpc>
              <a:spcBef>
                <a:spcPts val="1000"/>
              </a:spcBef>
              <a:spcAft>
                <a:spcPts val="0"/>
              </a:spcAft>
              <a:buSzPts val="1440"/>
              <a:buChar char="►"/>
              <a:defRPr/>
            </a:lvl2pPr>
            <a:lvl3pPr marL="1371600" lvl="2" indent="-320039" algn="l">
              <a:lnSpc>
                <a:spcPct val="100000"/>
              </a:lnSpc>
              <a:spcBef>
                <a:spcPts val="1000"/>
              </a:spcBef>
              <a:spcAft>
                <a:spcPts val="0"/>
              </a:spcAft>
              <a:buSzPts val="1440"/>
              <a:buChar char="►"/>
              <a:defRPr/>
            </a:lvl3pPr>
            <a:lvl4pPr marL="1828800" lvl="3" indent="-320039" algn="l">
              <a:lnSpc>
                <a:spcPct val="100000"/>
              </a:lnSpc>
              <a:spcBef>
                <a:spcPts val="1000"/>
              </a:spcBef>
              <a:spcAft>
                <a:spcPts val="0"/>
              </a:spcAft>
              <a:buSzPts val="1440"/>
              <a:buChar char="►"/>
              <a:defRPr/>
            </a:lvl4pPr>
            <a:lvl5pPr marL="2286000" lvl="4" indent="-320039" algn="l">
              <a:lnSpc>
                <a:spcPct val="100000"/>
              </a:lnSpc>
              <a:spcBef>
                <a:spcPts val="1000"/>
              </a:spcBef>
              <a:spcAft>
                <a:spcPts val="0"/>
              </a:spcAft>
              <a:buSzPts val="1440"/>
              <a:buChar char="►"/>
              <a:defRPr/>
            </a:lvl5pPr>
            <a:lvl6pPr marL="2743200" lvl="5" indent="-320039" algn="l">
              <a:lnSpc>
                <a:spcPct val="100000"/>
              </a:lnSpc>
              <a:spcBef>
                <a:spcPts val="1000"/>
              </a:spcBef>
              <a:spcAft>
                <a:spcPts val="0"/>
              </a:spcAft>
              <a:buSzPts val="1440"/>
              <a:buChar char="►"/>
              <a:defRPr/>
            </a:lvl6pPr>
            <a:lvl7pPr marL="3200400" lvl="6" indent="-320039" algn="l">
              <a:lnSpc>
                <a:spcPct val="100000"/>
              </a:lnSpc>
              <a:spcBef>
                <a:spcPts val="1000"/>
              </a:spcBef>
              <a:spcAft>
                <a:spcPts val="0"/>
              </a:spcAft>
              <a:buSzPts val="1440"/>
              <a:buChar char="►"/>
              <a:defRPr/>
            </a:lvl7pPr>
            <a:lvl8pPr marL="3657600" lvl="7" indent="-320040" algn="l">
              <a:lnSpc>
                <a:spcPct val="100000"/>
              </a:lnSpc>
              <a:spcBef>
                <a:spcPts val="1000"/>
              </a:spcBef>
              <a:spcAft>
                <a:spcPts val="0"/>
              </a:spcAft>
              <a:buSzPts val="1440"/>
              <a:buChar char="►"/>
              <a:defRPr/>
            </a:lvl8pPr>
            <a:lvl9pPr marL="4114800" lvl="8" indent="-320040" algn="l">
              <a:lnSpc>
                <a:spcPct val="100000"/>
              </a:lnSpc>
              <a:spcBef>
                <a:spcPts val="1000"/>
              </a:spcBef>
              <a:spcAft>
                <a:spcPts val="0"/>
              </a:spcAft>
              <a:buSzPts val="1440"/>
              <a:buChar char="►"/>
              <a:defRPr/>
            </a:lvl9pPr>
          </a:lstStyle>
          <a:p>
            <a:endParaRPr/>
          </a:p>
        </p:txBody>
      </p:sp>
      <p:sp>
        <p:nvSpPr>
          <p:cNvPr id="153" name="Google Shape;153;p50"/>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54" name="Google Shape;154;p50"/>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55" name="Google Shape;155;p50"/>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1pPr>
            <a:lvl2pPr marL="0" marR="0" lvl="1"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2pPr>
            <a:lvl3pPr marL="0" marR="0" lvl="2"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3pPr>
            <a:lvl4pPr marL="0" marR="0" lvl="3"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4pPr>
            <a:lvl5pPr marL="0" marR="0" lvl="4"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5pPr>
            <a:lvl6pPr marL="0" marR="0" lvl="5"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6pPr>
            <a:lvl7pPr marL="0" marR="0" lvl="6"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7pPr>
            <a:lvl8pPr marL="0" marR="0" lvl="7"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8pPr>
            <a:lvl9pPr marL="0" marR="0" lvl="8"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9pPr>
          </a:lstStyle>
          <a:p>
            <a:pPr marL="0" lvl="0" indent="0" algn="r" rtl="0">
              <a:spcBef>
                <a:spcPts val="0"/>
              </a:spcBef>
              <a:spcAft>
                <a:spcPts val="0"/>
              </a:spcAft>
              <a:buNone/>
            </a:pPr>
            <a:fld id="{00000000-1234-1234-1234-123412341234}" type="slidenum">
              <a:rPr lang="pl-PL"/>
              <a:pPr marL="0" lvl="0" indent="0" algn="r" rtl="0">
                <a:spcBef>
                  <a:spcPts val="0"/>
                </a:spcBef>
                <a:spcAft>
                  <a:spcPts val="0"/>
                </a:spcAft>
                <a:buNone/>
              </a:pPr>
              <a:t>‹Nº›</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ytuł i zawartość" type="obj">
  <p:cSld name="OBJECT">
    <p:spTree>
      <p:nvGrpSpPr>
        <p:cNvPr id="1" name="Shape 49"/>
        <p:cNvGrpSpPr/>
        <p:nvPr/>
      </p:nvGrpSpPr>
      <p:grpSpPr>
        <a:xfrm>
          <a:off x="0" y="0"/>
          <a:ext cx="0" cy="0"/>
          <a:chOff x="0" y="0"/>
          <a:chExt cx="0" cy="0"/>
        </a:xfrm>
      </p:grpSpPr>
      <p:sp>
        <p:nvSpPr>
          <p:cNvPr id="50" name="Google Shape;50;p35"/>
          <p:cNvSpPr txBox="1">
            <a:spLocks noGrp="1"/>
          </p:cNvSpPr>
          <p:nvPr>
            <p:ph type="title"/>
          </p:nvPr>
        </p:nvSpPr>
        <p:spPr>
          <a:xfrm>
            <a:off x="677334" y="609600"/>
            <a:ext cx="8596668" cy="1320800"/>
          </a:xfrm>
          <a:prstGeom prst="rect">
            <a:avLst/>
          </a:prstGeom>
          <a:noFill/>
          <a:ln>
            <a:noFill/>
          </a:ln>
        </p:spPr>
        <p:txBody>
          <a:bodyPr spcFirstLastPara="1" wrap="square" lIns="91425" tIns="45700" rIns="91425" bIns="45700" anchor="t" anchorCtr="0">
            <a:normAutofit/>
          </a:bodyPr>
          <a:lstStyle>
            <a:lvl1pPr lvl="0" algn="l">
              <a:lnSpc>
                <a:spcPct val="100000"/>
              </a:lnSpc>
              <a:spcBef>
                <a:spcPts val="0"/>
              </a:spcBef>
              <a:spcAft>
                <a:spcPts val="0"/>
              </a:spcAft>
              <a:buClr>
                <a:schemeClr val="accent1"/>
              </a:buClr>
              <a:buSzPts val="3600"/>
              <a:buFont typeface="Trebuchet MS"/>
              <a:buNone/>
              <a:defRPr sz="36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1" name="Google Shape;51;p35"/>
          <p:cNvSpPr txBox="1">
            <a:spLocks noGrp="1"/>
          </p:cNvSpPr>
          <p:nvPr>
            <p:ph type="body" idx="1"/>
          </p:nvPr>
        </p:nvSpPr>
        <p:spPr>
          <a:xfrm>
            <a:off x="677334" y="2160589"/>
            <a:ext cx="8596668" cy="3880773"/>
          </a:xfrm>
          <a:prstGeom prst="rect">
            <a:avLst/>
          </a:prstGeom>
          <a:noFill/>
          <a:ln>
            <a:noFill/>
          </a:ln>
        </p:spPr>
        <p:txBody>
          <a:bodyPr spcFirstLastPara="1" wrap="square" lIns="91425" tIns="45700" rIns="91425" bIns="45700" anchor="t" anchorCtr="0">
            <a:normAutofit/>
          </a:bodyPr>
          <a:lstStyle>
            <a:lvl1pPr marL="457200" lvl="0" indent="-320040" algn="l">
              <a:lnSpc>
                <a:spcPct val="100000"/>
              </a:lnSpc>
              <a:spcBef>
                <a:spcPts val="1000"/>
              </a:spcBef>
              <a:spcAft>
                <a:spcPts val="0"/>
              </a:spcAft>
              <a:buSzPts val="1440"/>
              <a:buChar char="►"/>
              <a:defRPr/>
            </a:lvl1pPr>
            <a:lvl2pPr marL="914400" lvl="1" indent="-320040" algn="l">
              <a:lnSpc>
                <a:spcPct val="100000"/>
              </a:lnSpc>
              <a:spcBef>
                <a:spcPts val="1000"/>
              </a:spcBef>
              <a:spcAft>
                <a:spcPts val="0"/>
              </a:spcAft>
              <a:buSzPts val="1440"/>
              <a:buChar char="►"/>
              <a:defRPr/>
            </a:lvl2pPr>
            <a:lvl3pPr marL="1371600" lvl="2" indent="-320039" algn="l">
              <a:lnSpc>
                <a:spcPct val="100000"/>
              </a:lnSpc>
              <a:spcBef>
                <a:spcPts val="1000"/>
              </a:spcBef>
              <a:spcAft>
                <a:spcPts val="0"/>
              </a:spcAft>
              <a:buSzPts val="1440"/>
              <a:buChar char="►"/>
              <a:defRPr/>
            </a:lvl3pPr>
            <a:lvl4pPr marL="1828800" lvl="3" indent="-320039" algn="l">
              <a:lnSpc>
                <a:spcPct val="100000"/>
              </a:lnSpc>
              <a:spcBef>
                <a:spcPts val="1000"/>
              </a:spcBef>
              <a:spcAft>
                <a:spcPts val="0"/>
              </a:spcAft>
              <a:buSzPts val="1440"/>
              <a:buChar char="►"/>
              <a:defRPr/>
            </a:lvl4pPr>
            <a:lvl5pPr marL="2286000" lvl="4" indent="-320039" algn="l">
              <a:lnSpc>
                <a:spcPct val="100000"/>
              </a:lnSpc>
              <a:spcBef>
                <a:spcPts val="1000"/>
              </a:spcBef>
              <a:spcAft>
                <a:spcPts val="0"/>
              </a:spcAft>
              <a:buSzPts val="1440"/>
              <a:buChar char="►"/>
              <a:defRPr/>
            </a:lvl5pPr>
            <a:lvl6pPr marL="2743200" lvl="5" indent="-320039" algn="l">
              <a:lnSpc>
                <a:spcPct val="100000"/>
              </a:lnSpc>
              <a:spcBef>
                <a:spcPts val="1000"/>
              </a:spcBef>
              <a:spcAft>
                <a:spcPts val="0"/>
              </a:spcAft>
              <a:buSzPts val="1440"/>
              <a:buChar char="►"/>
              <a:defRPr/>
            </a:lvl6pPr>
            <a:lvl7pPr marL="3200400" lvl="6" indent="-320039" algn="l">
              <a:lnSpc>
                <a:spcPct val="100000"/>
              </a:lnSpc>
              <a:spcBef>
                <a:spcPts val="1000"/>
              </a:spcBef>
              <a:spcAft>
                <a:spcPts val="0"/>
              </a:spcAft>
              <a:buSzPts val="1440"/>
              <a:buChar char="►"/>
              <a:defRPr/>
            </a:lvl7pPr>
            <a:lvl8pPr marL="3657600" lvl="7" indent="-320040" algn="l">
              <a:lnSpc>
                <a:spcPct val="100000"/>
              </a:lnSpc>
              <a:spcBef>
                <a:spcPts val="1000"/>
              </a:spcBef>
              <a:spcAft>
                <a:spcPts val="0"/>
              </a:spcAft>
              <a:buSzPts val="1440"/>
              <a:buChar char="►"/>
              <a:defRPr/>
            </a:lvl8pPr>
            <a:lvl9pPr marL="4114800" lvl="8" indent="-320040" algn="l">
              <a:lnSpc>
                <a:spcPct val="100000"/>
              </a:lnSpc>
              <a:spcBef>
                <a:spcPts val="1000"/>
              </a:spcBef>
              <a:spcAft>
                <a:spcPts val="0"/>
              </a:spcAft>
              <a:buSzPts val="1440"/>
              <a:buChar char="►"/>
              <a:defRPr/>
            </a:lvl9pPr>
          </a:lstStyle>
          <a:p>
            <a:endParaRPr/>
          </a:p>
        </p:txBody>
      </p:sp>
      <p:sp>
        <p:nvSpPr>
          <p:cNvPr id="52" name="Google Shape;52;p35"/>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3" name="Google Shape;53;p35"/>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4" name="Google Shape;54;p35"/>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1pPr>
            <a:lvl2pPr marL="0" marR="0" lvl="1"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2pPr>
            <a:lvl3pPr marL="0" marR="0" lvl="2"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3pPr>
            <a:lvl4pPr marL="0" marR="0" lvl="3"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4pPr>
            <a:lvl5pPr marL="0" marR="0" lvl="4"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5pPr>
            <a:lvl6pPr marL="0" marR="0" lvl="5"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6pPr>
            <a:lvl7pPr marL="0" marR="0" lvl="6"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7pPr>
            <a:lvl8pPr marL="0" marR="0" lvl="7"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8pPr>
            <a:lvl9pPr marL="0" marR="0" lvl="8"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9pPr>
          </a:lstStyle>
          <a:p>
            <a:pPr marL="0" lvl="0" indent="0" algn="r" rtl="0">
              <a:spcBef>
                <a:spcPts val="0"/>
              </a:spcBef>
              <a:spcAft>
                <a:spcPts val="0"/>
              </a:spcAft>
              <a:buNone/>
            </a:pPr>
            <a:fld id="{00000000-1234-1234-1234-123412341234}" type="slidenum">
              <a:rPr lang="pl-PL"/>
              <a:pPr marL="0" lvl="0" indent="0" algn="r" rtl="0">
                <a:spcBef>
                  <a:spcPts val="0"/>
                </a:spcBef>
                <a:spcAft>
                  <a:spcPts val="0"/>
                </a:spcAft>
                <a:buNone/>
              </a:pPr>
              <a:t>‹Nº›</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Dwa elementy zawartości" type="twoObj">
  <p:cSld name="TWO_OBJECTS">
    <p:spTree>
      <p:nvGrpSpPr>
        <p:cNvPr id="1" name="Shape 61"/>
        <p:cNvGrpSpPr/>
        <p:nvPr/>
      </p:nvGrpSpPr>
      <p:grpSpPr>
        <a:xfrm>
          <a:off x="0" y="0"/>
          <a:ext cx="0" cy="0"/>
          <a:chOff x="0" y="0"/>
          <a:chExt cx="0" cy="0"/>
        </a:xfrm>
      </p:grpSpPr>
      <p:sp>
        <p:nvSpPr>
          <p:cNvPr id="62" name="Google Shape;62;p37"/>
          <p:cNvSpPr txBox="1">
            <a:spLocks noGrp="1"/>
          </p:cNvSpPr>
          <p:nvPr>
            <p:ph type="title"/>
          </p:nvPr>
        </p:nvSpPr>
        <p:spPr>
          <a:xfrm>
            <a:off x="677334" y="609600"/>
            <a:ext cx="8596668" cy="1320800"/>
          </a:xfrm>
          <a:prstGeom prst="rect">
            <a:avLst/>
          </a:prstGeom>
          <a:noFill/>
          <a:ln>
            <a:noFill/>
          </a:ln>
        </p:spPr>
        <p:txBody>
          <a:bodyPr spcFirstLastPara="1" wrap="square" lIns="91425" tIns="45700" rIns="91425" bIns="45700" anchor="t" anchorCtr="0">
            <a:normAutofit/>
          </a:bodyPr>
          <a:lstStyle>
            <a:lvl1pPr lvl="0" algn="l">
              <a:lnSpc>
                <a:spcPct val="100000"/>
              </a:lnSpc>
              <a:spcBef>
                <a:spcPts val="0"/>
              </a:spcBef>
              <a:spcAft>
                <a:spcPts val="0"/>
              </a:spcAft>
              <a:buClr>
                <a:schemeClr val="accent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3" name="Google Shape;63;p37"/>
          <p:cNvSpPr txBox="1">
            <a:spLocks noGrp="1"/>
          </p:cNvSpPr>
          <p:nvPr>
            <p:ph type="body" idx="1"/>
          </p:nvPr>
        </p:nvSpPr>
        <p:spPr>
          <a:xfrm>
            <a:off x="677334" y="2160589"/>
            <a:ext cx="4184035" cy="3880772"/>
          </a:xfrm>
          <a:prstGeom prst="rect">
            <a:avLst/>
          </a:prstGeom>
          <a:noFill/>
          <a:ln>
            <a:noFill/>
          </a:ln>
        </p:spPr>
        <p:txBody>
          <a:bodyPr spcFirstLastPara="1" wrap="square" lIns="91425" tIns="45700" rIns="91425" bIns="45700" anchor="t" anchorCtr="0">
            <a:normAutofit/>
          </a:bodyPr>
          <a:lstStyle>
            <a:lvl1pPr marL="457200" lvl="0" indent="-320040" algn="l">
              <a:lnSpc>
                <a:spcPct val="100000"/>
              </a:lnSpc>
              <a:spcBef>
                <a:spcPts val="1000"/>
              </a:spcBef>
              <a:spcAft>
                <a:spcPts val="0"/>
              </a:spcAft>
              <a:buSzPts val="1440"/>
              <a:buChar char="►"/>
              <a:defRPr/>
            </a:lvl1pPr>
            <a:lvl2pPr marL="914400" lvl="1" indent="-320040" algn="l">
              <a:lnSpc>
                <a:spcPct val="100000"/>
              </a:lnSpc>
              <a:spcBef>
                <a:spcPts val="1000"/>
              </a:spcBef>
              <a:spcAft>
                <a:spcPts val="0"/>
              </a:spcAft>
              <a:buSzPts val="1440"/>
              <a:buChar char="►"/>
              <a:defRPr/>
            </a:lvl2pPr>
            <a:lvl3pPr marL="1371600" lvl="2" indent="-320039" algn="l">
              <a:lnSpc>
                <a:spcPct val="100000"/>
              </a:lnSpc>
              <a:spcBef>
                <a:spcPts val="1000"/>
              </a:spcBef>
              <a:spcAft>
                <a:spcPts val="0"/>
              </a:spcAft>
              <a:buSzPts val="1440"/>
              <a:buChar char="►"/>
              <a:defRPr/>
            </a:lvl3pPr>
            <a:lvl4pPr marL="1828800" lvl="3" indent="-320039" algn="l">
              <a:lnSpc>
                <a:spcPct val="100000"/>
              </a:lnSpc>
              <a:spcBef>
                <a:spcPts val="1000"/>
              </a:spcBef>
              <a:spcAft>
                <a:spcPts val="0"/>
              </a:spcAft>
              <a:buSzPts val="1440"/>
              <a:buChar char="►"/>
              <a:defRPr/>
            </a:lvl4pPr>
            <a:lvl5pPr marL="2286000" lvl="4" indent="-320039" algn="l">
              <a:lnSpc>
                <a:spcPct val="100000"/>
              </a:lnSpc>
              <a:spcBef>
                <a:spcPts val="1000"/>
              </a:spcBef>
              <a:spcAft>
                <a:spcPts val="0"/>
              </a:spcAft>
              <a:buSzPts val="1440"/>
              <a:buChar char="►"/>
              <a:defRPr/>
            </a:lvl5pPr>
            <a:lvl6pPr marL="2743200" lvl="5" indent="-320039" algn="l">
              <a:lnSpc>
                <a:spcPct val="100000"/>
              </a:lnSpc>
              <a:spcBef>
                <a:spcPts val="1000"/>
              </a:spcBef>
              <a:spcAft>
                <a:spcPts val="0"/>
              </a:spcAft>
              <a:buSzPts val="1440"/>
              <a:buChar char="►"/>
              <a:defRPr/>
            </a:lvl6pPr>
            <a:lvl7pPr marL="3200400" lvl="6" indent="-320039" algn="l">
              <a:lnSpc>
                <a:spcPct val="100000"/>
              </a:lnSpc>
              <a:spcBef>
                <a:spcPts val="1000"/>
              </a:spcBef>
              <a:spcAft>
                <a:spcPts val="0"/>
              </a:spcAft>
              <a:buSzPts val="1440"/>
              <a:buChar char="►"/>
              <a:defRPr/>
            </a:lvl7pPr>
            <a:lvl8pPr marL="3657600" lvl="7" indent="-320040" algn="l">
              <a:lnSpc>
                <a:spcPct val="100000"/>
              </a:lnSpc>
              <a:spcBef>
                <a:spcPts val="1000"/>
              </a:spcBef>
              <a:spcAft>
                <a:spcPts val="0"/>
              </a:spcAft>
              <a:buSzPts val="1440"/>
              <a:buChar char="►"/>
              <a:defRPr/>
            </a:lvl8pPr>
            <a:lvl9pPr marL="4114800" lvl="8" indent="-320040" algn="l">
              <a:lnSpc>
                <a:spcPct val="100000"/>
              </a:lnSpc>
              <a:spcBef>
                <a:spcPts val="1000"/>
              </a:spcBef>
              <a:spcAft>
                <a:spcPts val="0"/>
              </a:spcAft>
              <a:buSzPts val="1440"/>
              <a:buChar char="►"/>
              <a:defRPr/>
            </a:lvl9pPr>
          </a:lstStyle>
          <a:p>
            <a:endParaRPr/>
          </a:p>
        </p:txBody>
      </p:sp>
      <p:sp>
        <p:nvSpPr>
          <p:cNvPr id="64" name="Google Shape;64;p37"/>
          <p:cNvSpPr txBox="1">
            <a:spLocks noGrp="1"/>
          </p:cNvSpPr>
          <p:nvPr>
            <p:ph type="body" idx="2"/>
          </p:nvPr>
        </p:nvSpPr>
        <p:spPr>
          <a:xfrm>
            <a:off x="5089970" y="2160589"/>
            <a:ext cx="4184034" cy="3880773"/>
          </a:xfrm>
          <a:prstGeom prst="rect">
            <a:avLst/>
          </a:prstGeom>
          <a:noFill/>
          <a:ln>
            <a:noFill/>
          </a:ln>
        </p:spPr>
        <p:txBody>
          <a:bodyPr spcFirstLastPara="1" wrap="square" lIns="91425" tIns="45700" rIns="91425" bIns="45700" anchor="t" anchorCtr="0">
            <a:normAutofit/>
          </a:bodyPr>
          <a:lstStyle>
            <a:lvl1pPr marL="457200" lvl="0" indent="-320040" algn="l">
              <a:lnSpc>
                <a:spcPct val="100000"/>
              </a:lnSpc>
              <a:spcBef>
                <a:spcPts val="1000"/>
              </a:spcBef>
              <a:spcAft>
                <a:spcPts val="0"/>
              </a:spcAft>
              <a:buSzPts val="1440"/>
              <a:buChar char="►"/>
              <a:defRPr/>
            </a:lvl1pPr>
            <a:lvl2pPr marL="914400" lvl="1" indent="-320040" algn="l">
              <a:lnSpc>
                <a:spcPct val="100000"/>
              </a:lnSpc>
              <a:spcBef>
                <a:spcPts val="1000"/>
              </a:spcBef>
              <a:spcAft>
                <a:spcPts val="0"/>
              </a:spcAft>
              <a:buSzPts val="1440"/>
              <a:buChar char="►"/>
              <a:defRPr/>
            </a:lvl2pPr>
            <a:lvl3pPr marL="1371600" lvl="2" indent="-320039" algn="l">
              <a:lnSpc>
                <a:spcPct val="100000"/>
              </a:lnSpc>
              <a:spcBef>
                <a:spcPts val="1000"/>
              </a:spcBef>
              <a:spcAft>
                <a:spcPts val="0"/>
              </a:spcAft>
              <a:buSzPts val="1440"/>
              <a:buChar char="►"/>
              <a:defRPr/>
            </a:lvl3pPr>
            <a:lvl4pPr marL="1828800" lvl="3" indent="-320039" algn="l">
              <a:lnSpc>
                <a:spcPct val="100000"/>
              </a:lnSpc>
              <a:spcBef>
                <a:spcPts val="1000"/>
              </a:spcBef>
              <a:spcAft>
                <a:spcPts val="0"/>
              </a:spcAft>
              <a:buSzPts val="1440"/>
              <a:buChar char="►"/>
              <a:defRPr/>
            </a:lvl4pPr>
            <a:lvl5pPr marL="2286000" lvl="4" indent="-320039" algn="l">
              <a:lnSpc>
                <a:spcPct val="100000"/>
              </a:lnSpc>
              <a:spcBef>
                <a:spcPts val="1000"/>
              </a:spcBef>
              <a:spcAft>
                <a:spcPts val="0"/>
              </a:spcAft>
              <a:buSzPts val="1440"/>
              <a:buChar char="►"/>
              <a:defRPr/>
            </a:lvl5pPr>
            <a:lvl6pPr marL="2743200" lvl="5" indent="-320039" algn="l">
              <a:lnSpc>
                <a:spcPct val="100000"/>
              </a:lnSpc>
              <a:spcBef>
                <a:spcPts val="1000"/>
              </a:spcBef>
              <a:spcAft>
                <a:spcPts val="0"/>
              </a:spcAft>
              <a:buSzPts val="1440"/>
              <a:buChar char="►"/>
              <a:defRPr/>
            </a:lvl6pPr>
            <a:lvl7pPr marL="3200400" lvl="6" indent="-320039" algn="l">
              <a:lnSpc>
                <a:spcPct val="100000"/>
              </a:lnSpc>
              <a:spcBef>
                <a:spcPts val="1000"/>
              </a:spcBef>
              <a:spcAft>
                <a:spcPts val="0"/>
              </a:spcAft>
              <a:buSzPts val="1440"/>
              <a:buChar char="►"/>
              <a:defRPr/>
            </a:lvl7pPr>
            <a:lvl8pPr marL="3657600" lvl="7" indent="-320040" algn="l">
              <a:lnSpc>
                <a:spcPct val="100000"/>
              </a:lnSpc>
              <a:spcBef>
                <a:spcPts val="1000"/>
              </a:spcBef>
              <a:spcAft>
                <a:spcPts val="0"/>
              </a:spcAft>
              <a:buSzPts val="1440"/>
              <a:buChar char="►"/>
              <a:defRPr/>
            </a:lvl8pPr>
            <a:lvl9pPr marL="4114800" lvl="8" indent="-320040" algn="l">
              <a:lnSpc>
                <a:spcPct val="100000"/>
              </a:lnSpc>
              <a:spcBef>
                <a:spcPts val="1000"/>
              </a:spcBef>
              <a:spcAft>
                <a:spcPts val="0"/>
              </a:spcAft>
              <a:buSzPts val="1440"/>
              <a:buChar char="►"/>
              <a:defRPr/>
            </a:lvl9pPr>
          </a:lstStyle>
          <a:p>
            <a:endParaRPr/>
          </a:p>
        </p:txBody>
      </p:sp>
      <p:sp>
        <p:nvSpPr>
          <p:cNvPr id="65" name="Google Shape;65;p37"/>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6" name="Google Shape;66;p37"/>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7" name="Google Shape;67;p37"/>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1pPr>
            <a:lvl2pPr marL="0" marR="0" lvl="1"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2pPr>
            <a:lvl3pPr marL="0" marR="0" lvl="2"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3pPr>
            <a:lvl4pPr marL="0" marR="0" lvl="3"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4pPr>
            <a:lvl5pPr marL="0" marR="0" lvl="4"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5pPr>
            <a:lvl6pPr marL="0" marR="0" lvl="5"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6pPr>
            <a:lvl7pPr marL="0" marR="0" lvl="6"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7pPr>
            <a:lvl8pPr marL="0" marR="0" lvl="7"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8pPr>
            <a:lvl9pPr marL="0" marR="0" lvl="8"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9pPr>
          </a:lstStyle>
          <a:p>
            <a:pPr marL="0" lvl="0" indent="0" algn="r" rtl="0">
              <a:spcBef>
                <a:spcPts val="0"/>
              </a:spcBef>
              <a:spcAft>
                <a:spcPts val="0"/>
              </a:spcAft>
              <a:buNone/>
            </a:pPr>
            <a:fld id="{00000000-1234-1234-1234-123412341234}" type="slidenum">
              <a:rPr lang="pl-PL"/>
              <a:pPr marL="0" lvl="0" indent="0" algn="r" rtl="0">
                <a:spcBef>
                  <a:spcPts val="0"/>
                </a:spcBef>
                <a:spcAft>
                  <a:spcPts val="0"/>
                </a:spcAft>
                <a:buNone/>
              </a:pPr>
              <a:t>‹Nº›</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Porównanie" type="twoTxTwoObj">
  <p:cSld name="TWO_OBJECTS_WITH_TEXT">
    <p:spTree>
      <p:nvGrpSpPr>
        <p:cNvPr id="1" name="Shape 80"/>
        <p:cNvGrpSpPr/>
        <p:nvPr/>
      </p:nvGrpSpPr>
      <p:grpSpPr>
        <a:xfrm>
          <a:off x="0" y="0"/>
          <a:ext cx="0" cy="0"/>
          <a:chOff x="0" y="0"/>
          <a:chExt cx="0" cy="0"/>
        </a:xfrm>
      </p:grpSpPr>
      <p:sp>
        <p:nvSpPr>
          <p:cNvPr id="81" name="Google Shape;81;p40"/>
          <p:cNvSpPr txBox="1">
            <a:spLocks noGrp="1"/>
          </p:cNvSpPr>
          <p:nvPr>
            <p:ph type="title"/>
          </p:nvPr>
        </p:nvSpPr>
        <p:spPr>
          <a:xfrm>
            <a:off x="677334" y="609600"/>
            <a:ext cx="8596668" cy="1320800"/>
          </a:xfrm>
          <a:prstGeom prst="rect">
            <a:avLst/>
          </a:prstGeom>
          <a:noFill/>
          <a:ln>
            <a:noFill/>
          </a:ln>
        </p:spPr>
        <p:txBody>
          <a:bodyPr spcFirstLastPara="1" wrap="square" lIns="91425" tIns="45700" rIns="91425" bIns="45700" anchor="t" anchorCtr="0">
            <a:normAutofit/>
          </a:bodyPr>
          <a:lstStyle>
            <a:lvl1pPr lvl="0" algn="l">
              <a:lnSpc>
                <a:spcPct val="100000"/>
              </a:lnSpc>
              <a:spcBef>
                <a:spcPts val="0"/>
              </a:spcBef>
              <a:spcAft>
                <a:spcPts val="0"/>
              </a:spcAft>
              <a:buClr>
                <a:schemeClr val="accent1"/>
              </a:buClr>
              <a:buSzPts val="3600"/>
              <a:buFont typeface="Trebuchet MS"/>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2" name="Google Shape;82;p40"/>
          <p:cNvSpPr txBox="1">
            <a:spLocks noGrp="1"/>
          </p:cNvSpPr>
          <p:nvPr>
            <p:ph type="body" idx="1"/>
          </p:nvPr>
        </p:nvSpPr>
        <p:spPr>
          <a:xfrm>
            <a:off x="675745" y="2160983"/>
            <a:ext cx="4185623" cy="576262"/>
          </a:xfrm>
          <a:prstGeom prst="rect">
            <a:avLst/>
          </a:prstGeom>
          <a:noFill/>
          <a:ln>
            <a:noFill/>
          </a:ln>
        </p:spPr>
        <p:txBody>
          <a:bodyPr spcFirstLastPara="1" wrap="square" lIns="91425" tIns="45700" rIns="91425" bIns="45700" anchor="b" anchorCtr="0">
            <a:noAutofit/>
          </a:bodyPr>
          <a:lstStyle>
            <a:lvl1pPr marL="457200" lvl="0" indent="-228600" algn="l">
              <a:lnSpc>
                <a:spcPct val="100000"/>
              </a:lnSpc>
              <a:spcBef>
                <a:spcPts val="1000"/>
              </a:spcBef>
              <a:spcAft>
                <a:spcPts val="0"/>
              </a:spcAft>
              <a:buSzPts val="1920"/>
              <a:buNone/>
              <a:defRPr sz="2400" b="0"/>
            </a:lvl1pPr>
            <a:lvl2pPr marL="914400" lvl="1" indent="-228600" algn="l">
              <a:lnSpc>
                <a:spcPct val="100000"/>
              </a:lnSpc>
              <a:spcBef>
                <a:spcPts val="1000"/>
              </a:spcBef>
              <a:spcAft>
                <a:spcPts val="0"/>
              </a:spcAft>
              <a:buSzPts val="1600"/>
              <a:buNone/>
              <a:defRPr sz="2000" b="1"/>
            </a:lvl2pPr>
            <a:lvl3pPr marL="1371600" lvl="2" indent="-228600" algn="l">
              <a:lnSpc>
                <a:spcPct val="100000"/>
              </a:lnSpc>
              <a:spcBef>
                <a:spcPts val="1000"/>
              </a:spcBef>
              <a:spcAft>
                <a:spcPts val="0"/>
              </a:spcAft>
              <a:buSzPts val="1440"/>
              <a:buNone/>
              <a:defRPr sz="1800" b="1"/>
            </a:lvl3pPr>
            <a:lvl4pPr marL="1828800" lvl="3" indent="-228600" algn="l">
              <a:lnSpc>
                <a:spcPct val="100000"/>
              </a:lnSpc>
              <a:spcBef>
                <a:spcPts val="1000"/>
              </a:spcBef>
              <a:spcAft>
                <a:spcPts val="0"/>
              </a:spcAft>
              <a:buSzPts val="1280"/>
              <a:buNone/>
              <a:defRPr sz="1600" b="1"/>
            </a:lvl4pPr>
            <a:lvl5pPr marL="2286000" lvl="4" indent="-228600" algn="l">
              <a:lnSpc>
                <a:spcPct val="100000"/>
              </a:lnSpc>
              <a:spcBef>
                <a:spcPts val="1000"/>
              </a:spcBef>
              <a:spcAft>
                <a:spcPts val="0"/>
              </a:spcAft>
              <a:buSzPts val="1280"/>
              <a:buNone/>
              <a:defRPr sz="1600" b="1"/>
            </a:lvl5pPr>
            <a:lvl6pPr marL="2743200" lvl="5" indent="-228600" algn="l">
              <a:lnSpc>
                <a:spcPct val="100000"/>
              </a:lnSpc>
              <a:spcBef>
                <a:spcPts val="1000"/>
              </a:spcBef>
              <a:spcAft>
                <a:spcPts val="0"/>
              </a:spcAft>
              <a:buSzPts val="1280"/>
              <a:buNone/>
              <a:defRPr sz="1600" b="1"/>
            </a:lvl6pPr>
            <a:lvl7pPr marL="3200400" lvl="6" indent="-228600" algn="l">
              <a:lnSpc>
                <a:spcPct val="100000"/>
              </a:lnSpc>
              <a:spcBef>
                <a:spcPts val="1000"/>
              </a:spcBef>
              <a:spcAft>
                <a:spcPts val="0"/>
              </a:spcAft>
              <a:buSzPts val="1280"/>
              <a:buNone/>
              <a:defRPr sz="1600" b="1"/>
            </a:lvl7pPr>
            <a:lvl8pPr marL="3657600" lvl="7" indent="-228600" algn="l">
              <a:lnSpc>
                <a:spcPct val="100000"/>
              </a:lnSpc>
              <a:spcBef>
                <a:spcPts val="1000"/>
              </a:spcBef>
              <a:spcAft>
                <a:spcPts val="0"/>
              </a:spcAft>
              <a:buSzPts val="1280"/>
              <a:buNone/>
              <a:defRPr sz="1600" b="1"/>
            </a:lvl8pPr>
            <a:lvl9pPr marL="4114800" lvl="8" indent="-228600" algn="l">
              <a:lnSpc>
                <a:spcPct val="100000"/>
              </a:lnSpc>
              <a:spcBef>
                <a:spcPts val="1000"/>
              </a:spcBef>
              <a:spcAft>
                <a:spcPts val="0"/>
              </a:spcAft>
              <a:buSzPts val="1280"/>
              <a:buNone/>
              <a:defRPr sz="1600" b="1"/>
            </a:lvl9pPr>
          </a:lstStyle>
          <a:p>
            <a:endParaRPr/>
          </a:p>
        </p:txBody>
      </p:sp>
      <p:sp>
        <p:nvSpPr>
          <p:cNvPr id="83" name="Google Shape;83;p40"/>
          <p:cNvSpPr txBox="1">
            <a:spLocks noGrp="1"/>
          </p:cNvSpPr>
          <p:nvPr>
            <p:ph type="body" idx="2"/>
          </p:nvPr>
        </p:nvSpPr>
        <p:spPr>
          <a:xfrm>
            <a:off x="675745" y="2737245"/>
            <a:ext cx="4185623" cy="3304117"/>
          </a:xfrm>
          <a:prstGeom prst="rect">
            <a:avLst/>
          </a:prstGeom>
          <a:noFill/>
          <a:ln>
            <a:noFill/>
          </a:ln>
        </p:spPr>
        <p:txBody>
          <a:bodyPr spcFirstLastPara="1" wrap="square" lIns="91425" tIns="45700" rIns="91425" bIns="45700" anchor="t" anchorCtr="0">
            <a:normAutofit/>
          </a:bodyPr>
          <a:lstStyle>
            <a:lvl1pPr marL="457200" lvl="0" indent="-320040" algn="l">
              <a:lnSpc>
                <a:spcPct val="100000"/>
              </a:lnSpc>
              <a:spcBef>
                <a:spcPts val="1000"/>
              </a:spcBef>
              <a:spcAft>
                <a:spcPts val="0"/>
              </a:spcAft>
              <a:buSzPts val="1440"/>
              <a:buChar char="►"/>
              <a:defRPr/>
            </a:lvl1pPr>
            <a:lvl2pPr marL="914400" lvl="1" indent="-320040" algn="l">
              <a:lnSpc>
                <a:spcPct val="100000"/>
              </a:lnSpc>
              <a:spcBef>
                <a:spcPts val="1000"/>
              </a:spcBef>
              <a:spcAft>
                <a:spcPts val="0"/>
              </a:spcAft>
              <a:buSzPts val="1440"/>
              <a:buChar char="►"/>
              <a:defRPr/>
            </a:lvl2pPr>
            <a:lvl3pPr marL="1371600" lvl="2" indent="-320039" algn="l">
              <a:lnSpc>
                <a:spcPct val="100000"/>
              </a:lnSpc>
              <a:spcBef>
                <a:spcPts val="1000"/>
              </a:spcBef>
              <a:spcAft>
                <a:spcPts val="0"/>
              </a:spcAft>
              <a:buSzPts val="1440"/>
              <a:buChar char="►"/>
              <a:defRPr/>
            </a:lvl3pPr>
            <a:lvl4pPr marL="1828800" lvl="3" indent="-320039" algn="l">
              <a:lnSpc>
                <a:spcPct val="100000"/>
              </a:lnSpc>
              <a:spcBef>
                <a:spcPts val="1000"/>
              </a:spcBef>
              <a:spcAft>
                <a:spcPts val="0"/>
              </a:spcAft>
              <a:buSzPts val="1440"/>
              <a:buChar char="►"/>
              <a:defRPr/>
            </a:lvl4pPr>
            <a:lvl5pPr marL="2286000" lvl="4" indent="-320039" algn="l">
              <a:lnSpc>
                <a:spcPct val="100000"/>
              </a:lnSpc>
              <a:spcBef>
                <a:spcPts val="1000"/>
              </a:spcBef>
              <a:spcAft>
                <a:spcPts val="0"/>
              </a:spcAft>
              <a:buSzPts val="1440"/>
              <a:buChar char="►"/>
              <a:defRPr/>
            </a:lvl5pPr>
            <a:lvl6pPr marL="2743200" lvl="5" indent="-320039" algn="l">
              <a:lnSpc>
                <a:spcPct val="100000"/>
              </a:lnSpc>
              <a:spcBef>
                <a:spcPts val="1000"/>
              </a:spcBef>
              <a:spcAft>
                <a:spcPts val="0"/>
              </a:spcAft>
              <a:buSzPts val="1440"/>
              <a:buChar char="►"/>
              <a:defRPr/>
            </a:lvl6pPr>
            <a:lvl7pPr marL="3200400" lvl="6" indent="-320039" algn="l">
              <a:lnSpc>
                <a:spcPct val="100000"/>
              </a:lnSpc>
              <a:spcBef>
                <a:spcPts val="1000"/>
              </a:spcBef>
              <a:spcAft>
                <a:spcPts val="0"/>
              </a:spcAft>
              <a:buSzPts val="1440"/>
              <a:buChar char="►"/>
              <a:defRPr/>
            </a:lvl7pPr>
            <a:lvl8pPr marL="3657600" lvl="7" indent="-320040" algn="l">
              <a:lnSpc>
                <a:spcPct val="100000"/>
              </a:lnSpc>
              <a:spcBef>
                <a:spcPts val="1000"/>
              </a:spcBef>
              <a:spcAft>
                <a:spcPts val="0"/>
              </a:spcAft>
              <a:buSzPts val="1440"/>
              <a:buChar char="►"/>
              <a:defRPr/>
            </a:lvl8pPr>
            <a:lvl9pPr marL="4114800" lvl="8" indent="-320040" algn="l">
              <a:lnSpc>
                <a:spcPct val="100000"/>
              </a:lnSpc>
              <a:spcBef>
                <a:spcPts val="1000"/>
              </a:spcBef>
              <a:spcAft>
                <a:spcPts val="0"/>
              </a:spcAft>
              <a:buSzPts val="1440"/>
              <a:buChar char="►"/>
              <a:defRPr/>
            </a:lvl9pPr>
          </a:lstStyle>
          <a:p>
            <a:endParaRPr/>
          </a:p>
        </p:txBody>
      </p:sp>
      <p:sp>
        <p:nvSpPr>
          <p:cNvPr id="84" name="Google Shape;84;p40"/>
          <p:cNvSpPr txBox="1">
            <a:spLocks noGrp="1"/>
          </p:cNvSpPr>
          <p:nvPr>
            <p:ph type="body" idx="3"/>
          </p:nvPr>
        </p:nvSpPr>
        <p:spPr>
          <a:xfrm>
            <a:off x="5088383" y="2160983"/>
            <a:ext cx="4185618" cy="576262"/>
          </a:xfrm>
          <a:prstGeom prst="rect">
            <a:avLst/>
          </a:prstGeom>
          <a:noFill/>
          <a:ln>
            <a:noFill/>
          </a:ln>
        </p:spPr>
        <p:txBody>
          <a:bodyPr spcFirstLastPara="1" wrap="square" lIns="91425" tIns="45700" rIns="91425" bIns="45700" anchor="b" anchorCtr="0">
            <a:noAutofit/>
          </a:bodyPr>
          <a:lstStyle>
            <a:lvl1pPr marL="457200" lvl="0" indent="-228600" algn="l">
              <a:lnSpc>
                <a:spcPct val="100000"/>
              </a:lnSpc>
              <a:spcBef>
                <a:spcPts val="1000"/>
              </a:spcBef>
              <a:spcAft>
                <a:spcPts val="0"/>
              </a:spcAft>
              <a:buSzPts val="1920"/>
              <a:buNone/>
              <a:defRPr sz="2400" b="0"/>
            </a:lvl1pPr>
            <a:lvl2pPr marL="914400" lvl="1" indent="-228600" algn="l">
              <a:lnSpc>
                <a:spcPct val="100000"/>
              </a:lnSpc>
              <a:spcBef>
                <a:spcPts val="1000"/>
              </a:spcBef>
              <a:spcAft>
                <a:spcPts val="0"/>
              </a:spcAft>
              <a:buSzPts val="1600"/>
              <a:buNone/>
              <a:defRPr sz="2000" b="1"/>
            </a:lvl2pPr>
            <a:lvl3pPr marL="1371600" lvl="2" indent="-228600" algn="l">
              <a:lnSpc>
                <a:spcPct val="100000"/>
              </a:lnSpc>
              <a:spcBef>
                <a:spcPts val="1000"/>
              </a:spcBef>
              <a:spcAft>
                <a:spcPts val="0"/>
              </a:spcAft>
              <a:buSzPts val="1440"/>
              <a:buNone/>
              <a:defRPr sz="1800" b="1"/>
            </a:lvl3pPr>
            <a:lvl4pPr marL="1828800" lvl="3" indent="-228600" algn="l">
              <a:lnSpc>
                <a:spcPct val="100000"/>
              </a:lnSpc>
              <a:spcBef>
                <a:spcPts val="1000"/>
              </a:spcBef>
              <a:spcAft>
                <a:spcPts val="0"/>
              </a:spcAft>
              <a:buSzPts val="1280"/>
              <a:buNone/>
              <a:defRPr sz="1600" b="1"/>
            </a:lvl4pPr>
            <a:lvl5pPr marL="2286000" lvl="4" indent="-228600" algn="l">
              <a:lnSpc>
                <a:spcPct val="100000"/>
              </a:lnSpc>
              <a:spcBef>
                <a:spcPts val="1000"/>
              </a:spcBef>
              <a:spcAft>
                <a:spcPts val="0"/>
              </a:spcAft>
              <a:buSzPts val="1280"/>
              <a:buNone/>
              <a:defRPr sz="1600" b="1"/>
            </a:lvl5pPr>
            <a:lvl6pPr marL="2743200" lvl="5" indent="-228600" algn="l">
              <a:lnSpc>
                <a:spcPct val="100000"/>
              </a:lnSpc>
              <a:spcBef>
                <a:spcPts val="1000"/>
              </a:spcBef>
              <a:spcAft>
                <a:spcPts val="0"/>
              </a:spcAft>
              <a:buSzPts val="1280"/>
              <a:buNone/>
              <a:defRPr sz="1600" b="1"/>
            </a:lvl6pPr>
            <a:lvl7pPr marL="3200400" lvl="6" indent="-228600" algn="l">
              <a:lnSpc>
                <a:spcPct val="100000"/>
              </a:lnSpc>
              <a:spcBef>
                <a:spcPts val="1000"/>
              </a:spcBef>
              <a:spcAft>
                <a:spcPts val="0"/>
              </a:spcAft>
              <a:buSzPts val="1280"/>
              <a:buNone/>
              <a:defRPr sz="1600" b="1"/>
            </a:lvl7pPr>
            <a:lvl8pPr marL="3657600" lvl="7" indent="-228600" algn="l">
              <a:lnSpc>
                <a:spcPct val="100000"/>
              </a:lnSpc>
              <a:spcBef>
                <a:spcPts val="1000"/>
              </a:spcBef>
              <a:spcAft>
                <a:spcPts val="0"/>
              </a:spcAft>
              <a:buSzPts val="1280"/>
              <a:buNone/>
              <a:defRPr sz="1600" b="1"/>
            </a:lvl8pPr>
            <a:lvl9pPr marL="4114800" lvl="8" indent="-228600" algn="l">
              <a:lnSpc>
                <a:spcPct val="100000"/>
              </a:lnSpc>
              <a:spcBef>
                <a:spcPts val="1000"/>
              </a:spcBef>
              <a:spcAft>
                <a:spcPts val="0"/>
              </a:spcAft>
              <a:buSzPts val="1280"/>
              <a:buNone/>
              <a:defRPr sz="1600" b="1"/>
            </a:lvl9pPr>
          </a:lstStyle>
          <a:p>
            <a:endParaRPr/>
          </a:p>
        </p:txBody>
      </p:sp>
      <p:sp>
        <p:nvSpPr>
          <p:cNvPr id="85" name="Google Shape;85;p40"/>
          <p:cNvSpPr txBox="1">
            <a:spLocks noGrp="1"/>
          </p:cNvSpPr>
          <p:nvPr>
            <p:ph type="body" idx="4"/>
          </p:nvPr>
        </p:nvSpPr>
        <p:spPr>
          <a:xfrm>
            <a:off x="5088384" y="2737245"/>
            <a:ext cx="4185617" cy="3304117"/>
          </a:xfrm>
          <a:prstGeom prst="rect">
            <a:avLst/>
          </a:prstGeom>
          <a:noFill/>
          <a:ln>
            <a:noFill/>
          </a:ln>
        </p:spPr>
        <p:txBody>
          <a:bodyPr spcFirstLastPara="1" wrap="square" lIns="91425" tIns="45700" rIns="91425" bIns="45700" anchor="t" anchorCtr="0">
            <a:normAutofit/>
          </a:bodyPr>
          <a:lstStyle>
            <a:lvl1pPr marL="457200" lvl="0" indent="-320040" algn="l">
              <a:lnSpc>
                <a:spcPct val="100000"/>
              </a:lnSpc>
              <a:spcBef>
                <a:spcPts val="1000"/>
              </a:spcBef>
              <a:spcAft>
                <a:spcPts val="0"/>
              </a:spcAft>
              <a:buSzPts val="1440"/>
              <a:buChar char="►"/>
              <a:defRPr/>
            </a:lvl1pPr>
            <a:lvl2pPr marL="914400" lvl="1" indent="-320040" algn="l">
              <a:lnSpc>
                <a:spcPct val="100000"/>
              </a:lnSpc>
              <a:spcBef>
                <a:spcPts val="1000"/>
              </a:spcBef>
              <a:spcAft>
                <a:spcPts val="0"/>
              </a:spcAft>
              <a:buSzPts val="1440"/>
              <a:buChar char="►"/>
              <a:defRPr/>
            </a:lvl2pPr>
            <a:lvl3pPr marL="1371600" lvl="2" indent="-320039" algn="l">
              <a:lnSpc>
                <a:spcPct val="100000"/>
              </a:lnSpc>
              <a:spcBef>
                <a:spcPts val="1000"/>
              </a:spcBef>
              <a:spcAft>
                <a:spcPts val="0"/>
              </a:spcAft>
              <a:buSzPts val="1440"/>
              <a:buChar char="►"/>
              <a:defRPr/>
            </a:lvl3pPr>
            <a:lvl4pPr marL="1828800" lvl="3" indent="-320039" algn="l">
              <a:lnSpc>
                <a:spcPct val="100000"/>
              </a:lnSpc>
              <a:spcBef>
                <a:spcPts val="1000"/>
              </a:spcBef>
              <a:spcAft>
                <a:spcPts val="0"/>
              </a:spcAft>
              <a:buSzPts val="1440"/>
              <a:buChar char="►"/>
              <a:defRPr/>
            </a:lvl4pPr>
            <a:lvl5pPr marL="2286000" lvl="4" indent="-320039" algn="l">
              <a:lnSpc>
                <a:spcPct val="100000"/>
              </a:lnSpc>
              <a:spcBef>
                <a:spcPts val="1000"/>
              </a:spcBef>
              <a:spcAft>
                <a:spcPts val="0"/>
              </a:spcAft>
              <a:buSzPts val="1440"/>
              <a:buChar char="►"/>
              <a:defRPr/>
            </a:lvl5pPr>
            <a:lvl6pPr marL="2743200" lvl="5" indent="-320039" algn="l">
              <a:lnSpc>
                <a:spcPct val="100000"/>
              </a:lnSpc>
              <a:spcBef>
                <a:spcPts val="1000"/>
              </a:spcBef>
              <a:spcAft>
                <a:spcPts val="0"/>
              </a:spcAft>
              <a:buSzPts val="1440"/>
              <a:buChar char="►"/>
              <a:defRPr/>
            </a:lvl6pPr>
            <a:lvl7pPr marL="3200400" lvl="6" indent="-320039" algn="l">
              <a:lnSpc>
                <a:spcPct val="100000"/>
              </a:lnSpc>
              <a:spcBef>
                <a:spcPts val="1000"/>
              </a:spcBef>
              <a:spcAft>
                <a:spcPts val="0"/>
              </a:spcAft>
              <a:buSzPts val="1440"/>
              <a:buChar char="►"/>
              <a:defRPr/>
            </a:lvl7pPr>
            <a:lvl8pPr marL="3657600" lvl="7" indent="-320040" algn="l">
              <a:lnSpc>
                <a:spcPct val="100000"/>
              </a:lnSpc>
              <a:spcBef>
                <a:spcPts val="1000"/>
              </a:spcBef>
              <a:spcAft>
                <a:spcPts val="0"/>
              </a:spcAft>
              <a:buSzPts val="1440"/>
              <a:buChar char="►"/>
              <a:defRPr/>
            </a:lvl8pPr>
            <a:lvl9pPr marL="4114800" lvl="8" indent="-320040" algn="l">
              <a:lnSpc>
                <a:spcPct val="100000"/>
              </a:lnSpc>
              <a:spcBef>
                <a:spcPts val="1000"/>
              </a:spcBef>
              <a:spcAft>
                <a:spcPts val="0"/>
              </a:spcAft>
              <a:buSzPts val="1440"/>
              <a:buChar char="►"/>
              <a:defRPr/>
            </a:lvl9pPr>
          </a:lstStyle>
          <a:p>
            <a:endParaRPr/>
          </a:p>
        </p:txBody>
      </p:sp>
      <p:sp>
        <p:nvSpPr>
          <p:cNvPr id="86" name="Google Shape;86;p40"/>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7" name="Google Shape;87;p40"/>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8" name="Google Shape;88;p40"/>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1pPr>
            <a:lvl2pPr marL="0" marR="0" lvl="1"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2pPr>
            <a:lvl3pPr marL="0" marR="0" lvl="2"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3pPr>
            <a:lvl4pPr marL="0" marR="0" lvl="3"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4pPr>
            <a:lvl5pPr marL="0" marR="0" lvl="4"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5pPr>
            <a:lvl6pPr marL="0" marR="0" lvl="5"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6pPr>
            <a:lvl7pPr marL="0" marR="0" lvl="6"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7pPr>
            <a:lvl8pPr marL="0" marR="0" lvl="7"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8pPr>
            <a:lvl9pPr marL="0" marR="0" lvl="8"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9pPr>
          </a:lstStyle>
          <a:p>
            <a:pPr marL="0" lvl="0" indent="0" algn="r" rtl="0">
              <a:spcBef>
                <a:spcPts val="0"/>
              </a:spcBef>
              <a:spcAft>
                <a:spcPts val="0"/>
              </a:spcAft>
              <a:buNone/>
            </a:pPr>
            <a:fld id="{00000000-1234-1234-1234-123412341234}" type="slidenum">
              <a:rPr lang="pl-PL"/>
              <a:pPr marL="0" lvl="0" indent="0" algn="r" rtl="0">
                <a:spcBef>
                  <a:spcPts val="0"/>
                </a:spcBef>
                <a:spcAft>
                  <a:spcPts val="0"/>
                </a:spcAft>
                <a:buNone/>
              </a:pPr>
              <a:t>‹Nº›</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Pusty" type="blank">
  <p:cSld name="BLANK">
    <p:spTree>
      <p:nvGrpSpPr>
        <p:cNvPr id="1" name="Shape 89"/>
        <p:cNvGrpSpPr/>
        <p:nvPr/>
      </p:nvGrpSpPr>
      <p:grpSpPr>
        <a:xfrm>
          <a:off x="0" y="0"/>
          <a:ext cx="0" cy="0"/>
          <a:chOff x="0" y="0"/>
          <a:chExt cx="0" cy="0"/>
        </a:xfrm>
      </p:grpSpPr>
      <p:sp>
        <p:nvSpPr>
          <p:cNvPr id="90" name="Google Shape;90;p41"/>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91" name="Google Shape;91;p41"/>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92" name="Google Shape;92;p41"/>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1pPr>
            <a:lvl2pPr marL="0" marR="0" lvl="1"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2pPr>
            <a:lvl3pPr marL="0" marR="0" lvl="2"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3pPr>
            <a:lvl4pPr marL="0" marR="0" lvl="3"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4pPr>
            <a:lvl5pPr marL="0" marR="0" lvl="4"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5pPr>
            <a:lvl6pPr marL="0" marR="0" lvl="5"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6pPr>
            <a:lvl7pPr marL="0" marR="0" lvl="6"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7pPr>
            <a:lvl8pPr marL="0" marR="0" lvl="7"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8pPr>
            <a:lvl9pPr marL="0" marR="0" lvl="8"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9pPr>
          </a:lstStyle>
          <a:p>
            <a:pPr marL="0" lvl="0" indent="0" algn="r" rtl="0">
              <a:spcBef>
                <a:spcPts val="0"/>
              </a:spcBef>
              <a:spcAft>
                <a:spcPts val="0"/>
              </a:spcAft>
              <a:buNone/>
            </a:pPr>
            <a:fld id="{00000000-1234-1234-1234-123412341234}" type="slidenum">
              <a:rPr lang="pl-PL"/>
              <a:pPr marL="0" lvl="0" indent="0" algn="r" rtl="0">
                <a:spcBef>
                  <a:spcPts val="0"/>
                </a:spcBef>
                <a:spcAft>
                  <a:spcPts val="0"/>
                </a:spcAft>
                <a:buNone/>
              </a:pPr>
              <a:t>‹Nº›</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Zawartość z podpisem" type="objTx">
  <p:cSld name="OBJECT_WITH_CAPTION_TEXT">
    <p:spTree>
      <p:nvGrpSpPr>
        <p:cNvPr id="1" name="Shape 93"/>
        <p:cNvGrpSpPr/>
        <p:nvPr/>
      </p:nvGrpSpPr>
      <p:grpSpPr>
        <a:xfrm>
          <a:off x="0" y="0"/>
          <a:ext cx="0" cy="0"/>
          <a:chOff x="0" y="0"/>
          <a:chExt cx="0" cy="0"/>
        </a:xfrm>
      </p:grpSpPr>
      <p:sp>
        <p:nvSpPr>
          <p:cNvPr id="94" name="Google Shape;94;p42"/>
          <p:cNvSpPr txBox="1">
            <a:spLocks noGrp="1"/>
          </p:cNvSpPr>
          <p:nvPr>
            <p:ph type="title"/>
          </p:nvPr>
        </p:nvSpPr>
        <p:spPr>
          <a:xfrm>
            <a:off x="677334" y="1498604"/>
            <a:ext cx="3854528" cy="1278466"/>
          </a:xfrm>
          <a:prstGeom prst="rect">
            <a:avLst/>
          </a:prstGeom>
          <a:noFill/>
          <a:ln>
            <a:noFill/>
          </a:ln>
        </p:spPr>
        <p:txBody>
          <a:bodyPr spcFirstLastPara="1" wrap="square" lIns="91425" tIns="45700" rIns="91425" bIns="45700" anchor="b" anchorCtr="0">
            <a:normAutofit/>
          </a:bodyPr>
          <a:lstStyle>
            <a:lvl1pPr lvl="0" algn="l">
              <a:lnSpc>
                <a:spcPct val="100000"/>
              </a:lnSpc>
              <a:spcBef>
                <a:spcPts val="0"/>
              </a:spcBef>
              <a:spcAft>
                <a:spcPts val="0"/>
              </a:spcAft>
              <a:buClr>
                <a:schemeClr val="accent1"/>
              </a:buClr>
              <a:buSzPts val="2000"/>
              <a:buFont typeface="Trebuchet MS"/>
              <a:buNone/>
              <a:defRPr sz="2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95" name="Google Shape;95;p42"/>
          <p:cNvSpPr txBox="1">
            <a:spLocks noGrp="1"/>
          </p:cNvSpPr>
          <p:nvPr>
            <p:ph type="body" idx="1"/>
          </p:nvPr>
        </p:nvSpPr>
        <p:spPr>
          <a:xfrm>
            <a:off x="4760461" y="514924"/>
            <a:ext cx="4513541" cy="5526437"/>
          </a:xfrm>
          <a:prstGeom prst="rect">
            <a:avLst/>
          </a:prstGeom>
          <a:noFill/>
          <a:ln>
            <a:noFill/>
          </a:ln>
        </p:spPr>
        <p:txBody>
          <a:bodyPr spcFirstLastPara="1" wrap="square" lIns="91425" tIns="45700" rIns="91425" bIns="45700" anchor="t" anchorCtr="0">
            <a:normAutofit/>
          </a:bodyPr>
          <a:lstStyle>
            <a:lvl1pPr marL="457200" lvl="0" indent="-320040" algn="l">
              <a:lnSpc>
                <a:spcPct val="100000"/>
              </a:lnSpc>
              <a:spcBef>
                <a:spcPts val="1000"/>
              </a:spcBef>
              <a:spcAft>
                <a:spcPts val="0"/>
              </a:spcAft>
              <a:buSzPts val="1440"/>
              <a:buChar char="►"/>
              <a:defRPr/>
            </a:lvl1pPr>
            <a:lvl2pPr marL="914400" lvl="1" indent="-320040" algn="l">
              <a:lnSpc>
                <a:spcPct val="100000"/>
              </a:lnSpc>
              <a:spcBef>
                <a:spcPts val="1000"/>
              </a:spcBef>
              <a:spcAft>
                <a:spcPts val="0"/>
              </a:spcAft>
              <a:buSzPts val="1440"/>
              <a:buChar char="►"/>
              <a:defRPr/>
            </a:lvl2pPr>
            <a:lvl3pPr marL="1371600" lvl="2" indent="-320039" algn="l">
              <a:lnSpc>
                <a:spcPct val="100000"/>
              </a:lnSpc>
              <a:spcBef>
                <a:spcPts val="1000"/>
              </a:spcBef>
              <a:spcAft>
                <a:spcPts val="0"/>
              </a:spcAft>
              <a:buSzPts val="1440"/>
              <a:buChar char="►"/>
              <a:defRPr/>
            </a:lvl3pPr>
            <a:lvl4pPr marL="1828800" lvl="3" indent="-320039" algn="l">
              <a:lnSpc>
                <a:spcPct val="100000"/>
              </a:lnSpc>
              <a:spcBef>
                <a:spcPts val="1000"/>
              </a:spcBef>
              <a:spcAft>
                <a:spcPts val="0"/>
              </a:spcAft>
              <a:buSzPts val="1440"/>
              <a:buChar char="►"/>
              <a:defRPr/>
            </a:lvl4pPr>
            <a:lvl5pPr marL="2286000" lvl="4" indent="-320039" algn="l">
              <a:lnSpc>
                <a:spcPct val="100000"/>
              </a:lnSpc>
              <a:spcBef>
                <a:spcPts val="1000"/>
              </a:spcBef>
              <a:spcAft>
                <a:spcPts val="0"/>
              </a:spcAft>
              <a:buSzPts val="1440"/>
              <a:buChar char="►"/>
              <a:defRPr/>
            </a:lvl5pPr>
            <a:lvl6pPr marL="2743200" lvl="5" indent="-320039" algn="l">
              <a:lnSpc>
                <a:spcPct val="100000"/>
              </a:lnSpc>
              <a:spcBef>
                <a:spcPts val="1000"/>
              </a:spcBef>
              <a:spcAft>
                <a:spcPts val="0"/>
              </a:spcAft>
              <a:buSzPts val="1440"/>
              <a:buChar char="►"/>
              <a:defRPr/>
            </a:lvl6pPr>
            <a:lvl7pPr marL="3200400" lvl="6" indent="-320039" algn="l">
              <a:lnSpc>
                <a:spcPct val="100000"/>
              </a:lnSpc>
              <a:spcBef>
                <a:spcPts val="1000"/>
              </a:spcBef>
              <a:spcAft>
                <a:spcPts val="0"/>
              </a:spcAft>
              <a:buSzPts val="1440"/>
              <a:buChar char="►"/>
              <a:defRPr/>
            </a:lvl7pPr>
            <a:lvl8pPr marL="3657600" lvl="7" indent="-320040" algn="l">
              <a:lnSpc>
                <a:spcPct val="100000"/>
              </a:lnSpc>
              <a:spcBef>
                <a:spcPts val="1000"/>
              </a:spcBef>
              <a:spcAft>
                <a:spcPts val="0"/>
              </a:spcAft>
              <a:buSzPts val="1440"/>
              <a:buChar char="►"/>
              <a:defRPr/>
            </a:lvl8pPr>
            <a:lvl9pPr marL="4114800" lvl="8" indent="-320040" algn="l">
              <a:lnSpc>
                <a:spcPct val="100000"/>
              </a:lnSpc>
              <a:spcBef>
                <a:spcPts val="1000"/>
              </a:spcBef>
              <a:spcAft>
                <a:spcPts val="0"/>
              </a:spcAft>
              <a:buSzPts val="1440"/>
              <a:buChar char="►"/>
              <a:defRPr/>
            </a:lvl9pPr>
          </a:lstStyle>
          <a:p>
            <a:endParaRPr/>
          </a:p>
        </p:txBody>
      </p:sp>
      <p:sp>
        <p:nvSpPr>
          <p:cNvPr id="96" name="Google Shape;96;p42"/>
          <p:cNvSpPr txBox="1">
            <a:spLocks noGrp="1"/>
          </p:cNvSpPr>
          <p:nvPr>
            <p:ph type="body" idx="2"/>
          </p:nvPr>
        </p:nvSpPr>
        <p:spPr>
          <a:xfrm>
            <a:off x="677334" y="2777069"/>
            <a:ext cx="3854528" cy="2584449"/>
          </a:xfrm>
          <a:prstGeom prst="rect">
            <a:avLst/>
          </a:prstGeom>
          <a:noFill/>
          <a:ln>
            <a:noFill/>
          </a:ln>
        </p:spPr>
        <p:txBody>
          <a:bodyPr spcFirstLastPara="1" wrap="square" lIns="91425" tIns="45700" rIns="91425" bIns="45700" anchor="t" anchorCtr="0">
            <a:normAutofit/>
          </a:bodyPr>
          <a:lstStyle>
            <a:lvl1pPr marL="457200" lvl="0" indent="-228600" algn="l">
              <a:lnSpc>
                <a:spcPct val="100000"/>
              </a:lnSpc>
              <a:spcBef>
                <a:spcPts val="1000"/>
              </a:spcBef>
              <a:spcAft>
                <a:spcPts val="0"/>
              </a:spcAft>
              <a:buSzPts val="1120"/>
              <a:buNone/>
              <a:defRPr sz="1400"/>
            </a:lvl1pPr>
            <a:lvl2pPr marL="914400" lvl="1" indent="-228600" algn="l">
              <a:lnSpc>
                <a:spcPct val="100000"/>
              </a:lnSpc>
              <a:spcBef>
                <a:spcPts val="1000"/>
              </a:spcBef>
              <a:spcAft>
                <a:spcPts val="0"/>
              </a:spcAft>
              <a:buSzPts val="1120"/>
              <a:buNone/>
              <a:defRPr sz="1400"/>
            </a:lvl2pPr>
            <a:lvl3pPr marL="1371600" lvl="2" indent="-228600" algn="l">
              <a:lnSpc>
                <a:spcPct val="100000"/>
              </a:lnSpc>
              <a:spcBef>
                <a:spcPts val="1000"/>
              </a:spcBef>
              <a:spcAft>
                <a:spcPts val="0"/>
              </a:spcAft>
              <a:buSzPts val="960"/>
              <a:buNone/>
              <a:defRPr sz="1200"/>
            </a:lvl3pPr>
            <a:lvl4pPr marL="1828800" lvl="3" indent="-228600" algn="l">
              <a:lnSpc>
                <a:spcPct val="100000"/>
              </a:lnSpc>
              <a:spcBef>
                <a:spcPts val="1000"/>
              </a:spcBef>
              <a:spcAft>
                <a:spcPts val="0"/>
              </a:spcAft>
              <a:buSzPts val="800"/>
              <a:buNone/>
              <a:defRPr sz="1000"/>
            </a:lvl4pPr>
            <a:lvl5pPr marL="2286000" lvl="4" indent="-228600" algn="l">
              <a:lnSpc>
                <a:spcPct val="100000"/>
              </a:lnSpc>
              <a:spcBef>
                <a:spcPts val="1000"/>
              </a:spcBef>
              <a:spcAft>
                <a:spcPts val="0"/>
              </a:spcAft>
              <a:buSzPts val="800"/>
              <a:buNone/>
              <a:defRPr sz="1000"/>
            </a:lvl5pPr>
            <a:lvl6pPr marL="2743200" lvl="5" indent="-228600" algn="l">
              <a:lnSpc>
                <a:spcPct val="100000"/>
              </a:lnSpc>
              <a:spcBef>
                <a:spcPts val="1000"/>
              </a:spcBef>
              <a:spcAft>
                <a:spcPts val="0"/>
              </a:spcAft>
              <a:buSzPts val="800"/>
              <a:buNone/>
              <a:defRPr sz="1000"/>
            </a:lvl6pPr>
            <a:lvl7pPr marL="3200400" lvl="6" indent="-228600" algn="l">
              <a:lnSpc>
                <a:spcPct val="100000"/>
              </a:lnSpc>
              <a:spcBef>
                <a:spcPts val="1000"/>
              </a:spcBef>
              <a:spcAft>
                <a:spcPts val="0"/>
              </a:spcAft>
              <a:buSzPts val="800"/>
              <a:buNone/>
              <a:defRPr sz="1000"/>
            </a:lvl7pPr>
            <a:lvl8pPr marL="3657600" lvl="7" indent="-228600" algn="l">
              <a:lnSpc>
                <a:spcPct val="100000"/>
              </a:lnSpc>
              <a:spcBef>
                <a:spcPts val="1000"/>
              </a:spcBef>
              <a:spcAft>
                <a:spcPts val="0"/>
              </a:spcAft>
              <a:buSzPts val="800"/>
              <a:buNone/>
              <a:defRPr sz="1000"/>
            </a:lvl8pPr>
            <a:lvl9pPr marL="4114800" lvl="8" indent="-228600" algn="l">
              <a:lnSpc>
                <a:spcPct val="100000"/>
              </a:lnSpc>
              <a:spcBef>
                <a:spcPts val="1000"/>
              </a:spcBef>
              <a:spcAft>
                <a:spcPts val="0"/>
              </a:spcAft>
              <a:buSzPts val="800"/>
              <a:buNone/>
              <a:defRPr sz="1000"/>
            </a:lvl9pPr>
          </a:lstStyle>
          <a:p>
            <a:endParaRPr/>
          </a:p>
        </p:txBody>
      </p:sp>
      <p:sp>
        <p:nvSpPr>
          <p:cNvPr id="97" name="Google Shape;97;p42"/>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98" name="Google Shape;98;p42"/>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99" name="Google Shape;99;p42"/>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1pPr>
            <a:lvl2pPr marL="0" marR="0" lvl="1"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2pPr>
            <a:lvl3pPr marL="0" marR="0" lvl="2"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3pPr>
            <a:lvl4pPr marL="0" marR="0" lvl="3"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4pPr>
            <a:lvl5pPr marL="0" marR="0" lvl="4"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5pPr>
            <a:lvl6pPr marL="0" marR="0" lvl="5"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6pPr>
            <a:lvl7pPr marL="0" marR="0" lvl="6"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7pPr>
            <a:lvl8pPr marL="0" marR="0" lvl="7"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8pPr>
            <a:lvl9pPr marL="0" marR="0" lvl="8"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9pPr>
          </a:lstStyle>
          <a:p>
            <a:pPr marL="0" lvl="0" indent="0" algn="r" rtl="0">
              <a:spcBef>
                <a:spcPts val="0"/>
              </a:spcBef>
              <a:spcAft>
                <a:spcPts val="0"/>
              </a:spcAft>
              <a:buNone/>
            </a:pPr>
            <a:fld id="{00000000-1234-1234-1234-123412341234}" type="slidenum">
              <a:rPr lang="pl-PL"/>
              <a:pPr marL="0" lvl="0" indent="0" algn="r" rtl="0">
                <a:spcBef>
                  <a:spcPts val="0"/>
                </a:spcBef>
                <a:spcAft>
                  <a:spcPts val="0"/>
                </a:spcAft>
                <a:buNone/>
              </a:pPr>
              <a:t>‹Nº›</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Obraz z podpisem" type="picTx">
  <p:cSld name="PICTURE_WITH_CAPTION_TEXT">
    <p:spTree>
      <p:nvGrpSpPr>
        <p:cNvPr id="1" name="Shape 100"/>
        <p:cNvGrpSpPr/>
        <p:nvPr/>
      </p:nvGrpSpPr>
      <p:grpSpPr>
        <a:xfrm>
          <a:off x="0" y="0"/>
          <a:ext cx="0" cy="0"/>
          <a:chOff x="0" y="0"/>
          <a:chExt cx="0" cy="0"/>
        </a:xfrm>
      </p:grpSpPr>
      <p:sp>
        <p:nvSpPr>
          <p:cNvPr id="101" name="Google Shape;101;p43"/>
          <p:cNvSpPr txBox="1">
            <a:spLocks noGrp="1"/>
          </p:cNvSpPr>
          <p:nvPr>
            <p:ph type="title"/>
          </p:nvPr>
        </p:nvSpPr>
        <p:spPr>
          <a:xfrm>
            <a:off x="677334" y="4800600"/>
            <a:ext cx="8596667" cy="566738"/>
          </a:xfrm>
          <a:prstGeom prst="rect">
            <a:avLst/>
          </a:prstGeom>
          <a:noFill/>
          <a:ln>
            <a:noFill/>
          </a:ln>
        </p:spPr>
        <p:txBody>
          <a:bodyPr spcFirstLastPara="1" wrap="square" lIns="91425" tIns="45700" rIns="91425" bIns="45700" anchor="b" anchorCtr="0">
            <a:normAutofit/>
          </a:bodyPr>
          <a:lstStyle>
            <a:lvl1pPr lvl="0" algn="l">
              <a:lnSpc>
                <a:spcPct val="100000"/>
              </a:lnSpc>
              <a:spcBef>
                <a:spcPts val="0"/>
              </a:spcBef>
              <a:spcAft>
                <a:spcPts val="0"/>
              </a:spcAft>
              <a:buClr>
                <a:schemeClr val="accent1"/>
              </a:buClr>
              <a:buSzPts val="2400"/>
              <a:buFont typeface="Trebuchet MS"/>
              <a:buNone/>
              <a:defRPr sz="2400" b="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02" name="Google Shape;102;p43"/>
          <p:cNvSpPr>
            <a:spLocks noGrp="1"/>
          </p:cNvSpPr>
          <p:nvPr>
            <p:ph type="pic" idx="2"/>
          </p:nvPr>
        </p:nvSpPr>
        <p:spPr>
          <a:xfrm>
            <a:off x="677334" y="609600"/>
            <a:ext cx="8596668" cy="3845718"/>
          </a:xfrm>
          <a:prstGeom prst="rect">
            <a:avLst/>
          </a:prstGeom>
          <a:noFill/>
          <a:ln>
            <a:noFill/>
          </a:ln>
        </p:spPr>
        <p:txBody>
          <a:bodyPr spcFirstLastPara="1" wrap="square" lIns="91425" tIns="45700" rIns="91425" bIns="45700" anchor="t" anchorCtr="0">
            <a:normAutofit/>
          </a:bodyPr>
          <a:lstStyle>
            <a:lvl1pPr marR="0" lvl="0" algn="ctr" rtl="0">
              <a:lnSpc>
                <a:spcPct val="100000"/>
              </a:lnSpc>
              <a:spcBef>
                <a:spcPts val="1000"/>
              </a:spcBef>
              <a:spcAft>
                <a:spcPts val="0"/>
              </a:spcAft>
              <a:buClr>
                <a:schemeClr val="accent1"/>
              </a:buClr>
              <a:buSzPts val="1280"/>
              <a:buFont typeface="Noto Sans Symbols"/>
              <a:buNone/>
              <a:defRPr sz="1600" b="0" i="0" u="none" strike="noStrike" cap="none">
                <a:solidFill>
                  <a:srgbClr val="3F3F3F"/>
                </a:solidFill>
                <a:latin typeface="Trebuchet MS"/>
                <a:ea typeface="Trebuchet MS"/>
                <a:cs typeface="Trebuchet MS"/>
                <a:sym typeface="Trebuchet MS"/>
              </a:defRPr>
            </a:lvl1pPr>
            <a:lvl2pPr marR="0" lvl="1" algn="l" rtl="0">
              <a:lnSpc>
                <a:spcPct val="100000"/>
              </a:lnSpc>
              <a:spcBef>
                <a:spcPts val="1000"/>
              </a:spcBef>
              <a:spcAft>
                <a:spcPts val="0"/>
              </a:spcAft>
              <a:buClr>
                <a:schemeClr val="accent1"/>
              </a:buClr>
              <a:buSzPts val="1280"/>
              <a:buFont typeface="Noto Sans Symbols"/>
              <a:buNone/>
              <a:defRPr sz="1600" b="0" i="0" u="none" strike="noStrike" cap="none">
                <a:solidFill>
                  <a:srgbClr val="3F3F3F"/>
                </a:solidFill>
                <a:latin typeface="Trebuchet MS"/>
                <a:ea typeface="Trebuchet MS"/>
                <a:cs typeface="Trebuchet MS"/>
                <a:sym typeface="Trebuchet MS"/>
              </a:defRPr>
            </a:lvl2pPr>
            <a:lvl3pPr marR="0" lvl="2" algn="l" rtl="0">
              <a:lnSpc>
                <a:spcPct val="100000"/>
              </a:lnSpc>
              <a:spcBef>
                <a:spcPts val="1000"/>
              </a:spcBef>
              <a:spcAft>
                <a:spcPts val="0"/>
              </a:spcAft>
              <a:buClr>
                <a:schemeClr val="accent1"/>
              </a:buClr>
              <a:buSzPts val="1280"/>
              <a:buFont typeface="Noto Sans Symbols"/>
              <a:buNone/>
              <a:defRPr sz="1600" b="0" i="0" u="none" strike="noStrike" cap="none">
                <a:solidFill>
                  <a:srgbClr val="3F3F3F"/>
                </a:solidFill>
                <a:latin typeface="Trebuchet MS"/>
                <a:ea typeface="Trebuchet MS"/>
                <a:cs typeface="Trebuchet MS"/>
                <a:sym typeface="Trebuchet MS"/>
              </a:defRPr>
            </a:lvl3pPr>
            <a:lvl4pPr marR="0" lvl="3" algn="l" rtl="0">
              <a:lnSpc>
                <a:spcPct val="100000"/>
              </a:lnSpc>
              <a:spcBef>
                <a:spcPts val="1000"/>
              </a:spcBef>
              <a:spcAft>
                <a:spcPts val="0"/>
              </a:spcAft>
              <a:buClr>
                <a:schemeClr val="accent1"/>
              </a:buClr>
              <a:buSzPts val="1280"/>
              <a:buFont typeface="Noto Sans Symbols"/>
              <a:buNone/>
              <a:defRPr sz="1600" b="0" i="0" u="none" strike="noStrike" cap="none">
                <a:solidFill>
                  <a:srgbClr val="3F3F3F"/>
                </a:solidFill>
                <a:latin typeface="Trebuchet MS"/>
                <a:ea typeface="Trebuchet MS"/>
                <a:cs typeface="Trebuchet MS"/>
                <a:sym typeface="Trebuchet MS"/>
              </a:defRPr>
            </a:lvl4pPr>
            <a:lvl5pPr marR="0" lvl="4" algn="l" rtl="0">
              <a:lnSpc>
                <a:spcPct val="100000"/>
              </a:lnSpc>
              <a:spcBef>
                <a:spcPts val="1000"/>
              </a:spcBef>
              <a:spcAft>
                <a:spcPts val="0"/>
              </a:spcAft>
              <a:buClr>
                <a:schemeClr val="accent1"/>
              </a:buClr>
              <a:buSzPts val="1280"/>
              <a:buFont typeface="Noto Sans Symbols"/>
              <a:buNone/>
              <a:defRPr sz="1600" b="0" i="0" u="none" strike="noStrike" cap="none">
                <a:solidFill>
                  <a:srgbClr val="3F3F3F"/>
                </a:solidFill>
                <a:latin typeface="Trebuchet MS"/>
                <a:ea typeface="Trebuchet MS"/>
                <a:cs typeface="Trebuchet MS"/>
                <a:sym typeface="Trebuchet MS"/>
              </a:defRPr>
            </a:lvl5pPr>
            <a:lvl6pPr marR="0" lvl="5" algn="l" rtl="0">
              <a:lnSpc>
                <a:spcPct val="100000"/>
              </a:lnSpc>
              <a:spcBef>
                <a:spcPts val="1000"/>
              </a:spcBef>
              <a:spcAft>
                <a:spcPts val="0"/>
              </a:spcAft>
              <a:buClr>
                <a:schemeClr val="accent1"/>
              </a:buClr>
              <a:buSzPts val="1280"/>
              <a:buFont typeface="Noto Sans Symbols"/>
              <a:buNone/>
              <a:defRPr sz="1600" b="0" i="0" u="none" strike="noStrike" cap="none">
                <a:solidFill>
                  <a:srgbClr val="3F3F3F"/>
                </a:solidFill>
                <a:latin typeface="Trebuchet MS"/>
                <a:ea typeface="Trebuchet MS"/>
                <a:cs typeface="Trebuchet MS"/>
                <a:sym typeface="Trebuchet MS"/>
              </a:defRPr>
            </a:lvl6pPr>
            <a:lvl7pPr marR="0" lvl="6" algn="l" rtl="0">
              <a:lnSpc>
                <a:spcPct val="100000"/>
              </a:lnSpc>
              <a:spcBef>
                <a:spcPts val="1000"/>
              </a:spcBef>
              <a:spcAft>
                <a:spcPts val="0"/>
              </a:spcAft>
              <a:buClr>
                <a:schemeClr val="accent1"/>
              </a:buClr>
              <a:buSzPts val="1280"/>
              <a:buFont typeface="Noto Sans Symbols"/>
              <a:buNone/>
              <a:defRPr sz="1600" b="0" i="0" u="none" strike="noStrike" cap="none">
                <a:solidFill>
                  <a:srgbClr val="3F3F3F"/>
                </a:solidFill>
                <a:latin typeface="Trebuchet MS"/>
                <a:ea typeface="Trebuchet MS"/>
                <a:cs typeface="Trebuchet MS"/>
                <a:sym typeface="Trebuchet MS"/>
              </a:defRPr>
            </a:lvl7pPr>
            <a:lvl8pPr marR="0" lvl="7" algn="l" rtl="0">
              <a:lnSpc>
                <a:spcPct val="100000"/>
              </a:lnSpc>
              <a:spcBef>
                <a:spcPts val="1000"/>
              </a:spcBef>
              <a:spcAft>
                <a:spcPts val="0"/>
              </a:spcAft>
              <a:buClr>
                <a:schemeClr val="accent1"/>
              </a:buClr>
              <a:buSzPts val="1280"/>
              <a:buFont typeface="Noto Sans Symbols"/>
              <a:buNone/>
              <a:defRPr sz="1600" b="0" i="0" u="none" strike="noStrike" cap="none">
                <a:solidFill>
                  <a:srgbClr val="3F3F3F"/>
                </a:solidFill>
                <a:latin typeface="Trebuchet MS"/>
                <a:ea typeface="Trebuchet MS"/>
                <a:cs typeface="Trebuchet MS"/>
                <a:sym typeface="Trebuchet MS"/>
              </a:defRPr>
            </a:lvl8pPr>
            <a:lvl9pPr marR="0" lvl="8" algn="l" rtl="0">
              <a:lnSpc>
                <a:spcPct val="100000"/>
              </a:lnSpc>
              <a:spcBef>
                <a:spcPts val="1000"/>
              </a:spcBef>
              <a:spcAft>
                <a:spcPts val="0"/>
              </a:spcAft>
              <a:buClr>
                <a:schemeClr val="accent1"/>
              </a:buClr>
              <a:buSzPts val="1280"/>
              <a:buFont typeface="Noto Sans Symbols"/>
              <a:buNone/>
              <a:defRPr sz="1600" b="0" i="0" u="none" strike="noStrike" cap="none">
                <a:solidFill>
                  <a:srgbClr val="3F3F3F"/>
                </a:solidFill>
                <a:latin typeface="Trebuchet MS"/>
                <a:ea typeface="Trebuchet MS"/>
                <a:cs typeface="Trebuchet MS"/>
                <a:sym typeface="Trebuchet MS"/>
              </a:defRPr>
            </a:lvl9pPr>
          </a:lstStyle>
          <a:p>
            <a:endParaRPr/>
          </a:p>
        </p:txBody>
      </p:sp>
      <p:sp>
        <p:nvSpPr>
          <p:cNvPr id="103" name="Google Shape;103;p43"/>
          <p:cNvSpPr txBox="1">
            <a:spLocks noGrp="1"/>
          </p:cNvSpPr>
          <p:nvPr>
            <p:ph type="body" idx="1"/>
          </p:nvPr>
        </p:nvSpPr>
        <p:spPr>
          <a:xfrm>
            <a:off x="677334" y="5367338"/>
            <a:ext cx="8596667" cy="674024"/>
          </a:xfrm>
          <a:prstGeom prst="rect">
            <a:avLst/>
          </a:prstGeom>
          <a:noFill/>
          <a:ln>
            <a:noFill/>
          </a:ln>
        </p:spPr>
        <p:txBody>
          <a:bodyPr spcFirstLastPara="1" wrap="square" lIns="91425" tIns="45700" rIns="91425" bIns="45700" anchor="t" anchorCtr="0">
            <a:normAutofit/>
          </a:bodyPr>
          <a:lstStyle>
            <a:lvl1pPr marL="457200" lvl="0" indent="-228600" algn="l">
              <a:lnSpc>
                <a:spcPct val="100000"/>
              </a:lnSpc>
              <a:spcBef>
                <a:spcPts val="1000"/>
              </a:spcBef>
              <a:spcAft>
                <a:spcPts val="0"/>
              </a:spcAft>
              <a:buSzPts val="960"/>
              <a:buNone/>
              <a:defRPr sz="1200"/>
            </a:lvl1pPr>
            <a:lvl2pPr marL="914400" lvl="1" indent="-228600" algn="l">
              <a:lnSpc>
                <a:spcPct val="100000"/>
              </a:lnSpc>
              <a:spcBef>
                <a:spcPts val="1000"/>
              </a:spcBef>
              <a:spcAft>
                <a:spcPts val="0"/>
              </a:spcAft>
              <a:buSzPts val="960"/>
              <a:buNone/>
              <a:defRPr sz="1200"/>
            </a:lvl2pPr>
            <a:lvl3pPr marL="1371600" lvl="2" indent="-228600" algn="l">
              <a:lnSpc>
                <a:spcPct val="100000"/>
              </a:lnSpc>
              <a:spcBef>
                <a:spcPts val="1000"/>
              </a:spcBef>
              <a:spcAft>
                <a:spcPts val="0"/>
              </a:spcAft>
              <a:buSzPts val="800"/>
              <a:buNone/>
              <a:defRPr sz="1000"/>
            </a:lvl3pPr>
            <a:lvl4pPr marL="1828800" lvl="3" indent="-228600" algn="l">
              <a:lnSpc>
                <a:spcPct val="100000"/>
              </a:lnSpc>
              <a:spcBef>
                <a:spcPts val="1000"/>
              </a:spcBef>
              <a:spcAft>
                <a:spcPts val="0"/>
              </a:spcAft>
              <a:buSzPts val="720"/>
              <a:buNone/>
              <a:defRPr sz="900"/>
            </a:lvl4pPr>
            <a:lvl5pPr marL="2286000" lvl="4" indent="-228600" algn="l">
              <a:lnSpc>
                <a:spcPct val="100000"/>
              </a:lnSpc>
              <a:spcBef>
                <a:spcPts val="1000"/>
              </a:spcBef>
              <a:spcAft>
                <a:spcPts val="0"/>
              </a:spcAft>
              <a:buSzPts val="720"/>
              <a:buNone/>
              <a:defRPr sz="900"/>
            </a:lvl5pPr>
            <a:lvl6pPr marL="2743200" lvl="5" indent="-228600" algn="l">
              <a:lnSpc>
                <a:spcPct val="100000"/>
              </a:lnSpc>
              <a:spcBef>
                <a:spcPts val="1000"/>
              </a:spcBef>
              <a:spcAft>
                <a:spcPts val="0"/>
              </a:spcAft>
              <a:buSzPts val="720"/>
              <a:buNone/>
              <a:defRPr sz="900"/>
            </a:lvl6pPr>
            <a:lvl7pPr marL="3200400" lvl="6" indent="-228600" algn="l">
              <a:lnSpc>
                <a:spcPct val="100000"/>
              </a:lnSpc>
              <a:spcBef>
                <a:spcPts val="1000"/>
              </a:spcBef>
              <a:spcAft>
                <a:spcPts val="0"/>
              </a:spcAft>
              <a:buSzPts val="720"/>
              <a:buNone/>
              <a:defRPr sz="900"/>
            </a:lvl7pPr>
            <a:lvl8pPr marL="3657600" lvl="7" indent="-228600" algn="l">
              <a:lnSpc>
                <a:spcPct val="100000"/>
              </a:lnSpc>
              <a:spcBef>
                <a:spcPts val="1000"/>
              </a:spcBef>
              <a:spcAft>
                <a:spcPts val="0"/>
              </a:spcAft>
              <a:buSzPts val="720"/>
              <a:buNone/>
              <a:defRPr sz="900"/>
            </a:lvl8pPr>
            <a:lvl9pPr marL="4114800" lvl="8" indent="-228600" algn="l">
              <a:lnSpc>
                <a:spcPct val="100000"/>
              </a:lnSpc>
              <a:spcBef>
                <a:spcPts val="1000"/>
              </a:spcBef>
              <a:spcAft>
                <a:spcPts val="0"/>
              </a:spcAft>
              <a:buSzPts val="720"/>
              <a:buNone/>
              <a:defRPr sz="900"/>
            </a:lvl9pPr>
          </a:lstStyle>
          <a:p>
            <a:endParaRPr/>
          </a:p>
        </p:txBody>
      </p:sp>
      <p:sp>
        <p:nvSpPr>
          <p:cNvPr id="104" name="Google Shape;104;p43"/>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05" name="Google Shape;105;p43"/>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06" name="Google Shape;106;p43"/>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1pPr>
            <a:lvl2pPr marL="0" marR="0" lvl="1"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2pPr>
            <a:lvl3pPr marL="0" marR="0" lvl="2"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3pPr>
            <a:lvl4pPr marL="0" marR="0" lvl="3"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4pPr>
            <a:lvl5pPr marL="0" marR="0" lvl="4"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5pPr>
            <a:lvl6pPr marL="0" marR="0" lvl="5"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6pPr>
            <a:lvl7pPr marL="0" marR="0" lvl="6"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7pPr>
            <a:lvl8pPr marL="0" marR="0" lvl="7"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8pPr>
            <a:lvl9pPr marL="0" marR="0" lvl="8"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9pPr>
          </a:lstStyle>
          <a:p>
            <a:pPr marL="0" lvl="0" indent="0" algn="r" rtl="0">
              <a:spcBef>
                <a:spcPts val="0"/>
              </a:spcBef>
              <a:spcAft>
                <a:spcPts val="0"/>
              </a:spcAft>
              <a:buNone/>
            </a:pPr>
            <a:fld id="{00000000-1234-1234-1234-123412341234}" type="slidenum">
              <a:rPr lang="pl-PL"/>
              <a:pPr marL="0" lvl="0" indent="0" algn="r" rtl="0">
                <a:spcBef>
                  <a:spcPts val="0"/>
                </a:spcBef>
                <a:spcAft>
                  <a:spcPts val="0"/>
                </a:spcAft>
                <a:buNone/>
              </a:pPr>
              <a:t>‹Nº›</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Tytuł i podpis">
  <p:cSld name="Tytuł i podpis">
    <p:spTree>
      <p:nvGrpSpPr>
        <p:cNvPr id="1" name="Shape 107"/>
        <p:cNvGrpSpPr/>
        <p:nvPr/>
      </p:nvGrpSpPr>
      <p:grpSpPr>
        <a:xfrm>
          <a:off x="0" y="0"/>
          <a:ext cx="0" cy="0"/>
          <a:chOff x="0" y="0"/>
          <a:chExt cx="0" cy="0"/>
        </a:xfrm>
      </p:grpSpPr>
      <p:sp>
        <p:nvSpPr>
          <p:cNvPr id="108" name="Google Shape;108;p44"/>
          <p:cNvSpPr txBox="1">
            <a:spLocks noGrp="1"/>
          </p:cNvSpPr>
          <p:nvPr>
            <p:ph type="title"/>
          </p:nvPr>
        </p:nvSpPr>
        <p:spPr>
          <a:xfrm>
            <a:off x="677335" y="609600"/>
            <a:ext cx="8596668" cy="3403600"/>
          </a:xfrm>
          <a:prstGeom prst="rect">
            <a:avLst/>
          </a:prstGeom>
          <a:noFill/>
          <a:ln>
            <a:noFill/>
          </a:ln>
        </p:spPr>
        <p:txBody>
          <a:bodyPr spcFirstLastPara="1" wrap="square" lIns="91425" tIns="45700" rIns="91425" bIns="45700" anchor="ctr" anchorCtr="0">
            <a:normAutofit/>
          </a:bodyPr>
          <a:lstStyle>
            <a:lvl1pPr lvl="0" algn="l">
              <a:lnSpc>
                <a:spcPct val="100000"/>
              </a:lnSpc>
              <a:spcBef>
                <a:spcPts val="0"/>
              </a:spcBef>
              <a:spcAft>
                <a:spcPts val="0"/>
              </a:spcAft>
              <a:buClr>
                <a:schemeClr val="accent1"/>
              </a:buClr>
              <a:buSzPts val="4400"/>
              <a:buFont typeface="Trebuchet MS"/>
              <a:buNone/>
              <a:defRPr sz="4400" b="0" cap="none"/>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09" name="Google Shape;109;p44"/>
          <p:cNvSpPr txBox="1">
            <a:spLocks noGrp="1"/>
          </p:cNvSpPr>
          <p:nvPr>
            <p:ph type="body" idx="1"/>
          </p:nvPr>
        </p:nvSpPr>
        <p:spPr>
          <a:xfrm>
            <a:off x="677335" y="4470400"/>
            <a:ext cx="8596668" cy="1570962"/>
          </a:xfrm>
          <a:prstGeom prst="rect">
            <a:avLst/>
          </a:prstGeom>
          <a:noFill/>
          <a:ln>
            <a:noFill/>
          </a:ln>
        </p:spPr>
        <p:txBody>
          <a:bodyPr spcFirstLastPara="1" wrap="square" lIns="91425" tIns="45700" rIns="91425" bIns="45700" anchor="ctr" anchorCtr="0">
            <a:normAutofit/>
          </a:bodyPr>
          <a:lstStyle>
            <a:lvl1pPr marL="457200" lvl="0" indent="-228600" algn="l">
              <a:lnSpc>
                <a:spcPct val="100000"/>
              </a:lnSpc>
              <a:spcBef>
                <a:spcPts val="1000"/>
              </a:spcBef>
              <a:spcAft>
                <a:spcPts val="0"/>
              </a:spcAft>
              <a:buSzPts val="1440"/>
              <a:buNone/>
              <a:defRPr sz="1800">
                <a:solidFill>
                  <a:srgbClr val="3F3F3F"/>
                </a:solidFill>
              </a:defRPr>
            </a:lvl1pPr>
            <a:lvl2pPr marL="914400" lvl="1" indent="-228600" algn="l">
              <a:lnSpc>
                <a:spcPct val="100000"/>
              </a:lnSpc>
              <a:spcBef>
                <a:spcPts val="1000"/>
              </a:spcBef>
              <a:spcAft>
                <a:spcPts val="0"/>
              </a:spcAft>
              <a:buSzPts val="1440"/>
              <a:buNone/>
              <a:defRPr sz="1800">
                <a:solidFill>
                  <a:srgbClr val="888888"/>
                </a:solidFill>
              </a:defRPr>
            </a:lvl2pPr>
            <a:lvl3pPr marL="1371600" lvl="2" indent="-228600" algn="l">
              <a:lnSpc>
                <a:spcPct val="100000"/>
              </a:lnSpc>
              <a:spcBef>
                <a:spcPts val="1000"/>
              </a:spcBef>
              <a:spcAft>
                <a:spcPts val="0"/>
              </a:spcAft>
              <a:buSzPts val="1280"/>
              <a:buNone/>
              <a:defRPr sz="1600">
                <a:solidFill>
                  <a:srgbClr val="888888"/>
                </a:solidFill>
              </a:defRPr>
            </a:lvl3pPr>
            <a:lvl4pPr marL="1828800" lvl="3" indent="-228600" algn="l">
              <a:lnSpc>
                <a:spcPct val="100000"/>
              </a:lnSpc>
              <a:spcBef>
                <a:spcPts val="1000"/>
              </a:spcBef>
              <a:spcAft>
                <a:spcPts val="0"/>
              </a:spcAft>
              <a:buSzPts val="1120"/>
              <a:buNone/>
              <a:defRPr sz="1400">
                <a:solidFill>
                  <a:srgbClr val="888888"/>
                </a:solidFill>
              </a:defRPr>
            </a:lvl4pPr>
            <a:lvl5pPr marL="2286000" lvl="4" indent="-228600" algn="l">
              <a:lnSpc>
                <a:spcPct val="100000"/>
              </a:lnSpc>
              <a:spcBef>
                <a:spcPts val="1000"/>
              </a:spcBef>
              <a:spcAft>
                <a:spcPts val="0"/>
              </a:spcAft>
              <a:buSzPts val="1120"/>
              <a:buNone/>
              <a:defRPr sz="1400">
                <a:solidFill>
                  <a:srgbClr val="888888"/>
                </a:solidFill>
              </a:defRPr>
            </a:lvl5pPr>
            <a:lvl6pPr marL="2743200" lvl="5" indent="-228600" algn="l">
              <a:lnSpc>
                <a:spcPct val="100000"/>
              </a:lnSpc>
              <a:spcBef>
                <a:spcPts val="1000"/>
              </a:spcBef>
              <a:spcAft>
                <a:spcPts val="0"/>
              </a:spcAft>
              <a:buSzPts val="1120"/>
              <a:buNone/>
              <a:defRPr sz="1400">
                <a:solidFill>
                  <a:srgbClr val="888888"/>
                </a:solidFill>
              </a:defRPr>
            </a:lvl6pPr>
            <a:lvl7pPr marL="3200400" lvl="6" indent="-228600" algn="l">
              <a:lnSpc>
                <a:spcPct val="100000"/>
              </a:lnSpc>
              <a:spcBef>
                <a:spcPts val="1000"/>
              </a:spcBef>
              <a:spcAft>
                <a:spcPts val="0"/>
              </a:spcAft>
              <a:buSzPts val="1120"/>
              <a:buNone/>
              <a:defRPr sz="1400">
                <a:solidFill>
                  <a:srgbClr val="888888"/>
                </a:solidFill>
              </a:defRPr>
            </a:lvl7pPr>
            <a:lvl8pPr marL="3657600" lvl="7" indent="-228600" algn="l">
              <a:lnSpc>
                <a:spcPct val="100000"/>
              </a:lnSpc>
              <a:spcBef>
                <a:spcPts val="1000"/>
              </a:spcBef>
              <a:spcAft>
                <a:spcPts val="0"/>
              </a:spcAft>
              <a:buSzPts val="1120"/>
              <a:buNone/>
              <a:defRPr sz="1400">
                <a:solidFill>
                  <a:srgbClr val="888888"/>
                </a:solidFill>
              </a:defRPr>
            </a:lvl8pPr>
            <a:lvl9pPr marL="4114800" lvl="8" indent="-228600" algn="l">
              <a:lnSpc>
                <a:spcPct val="100000"/>
              </a:lnSpc>
              <a:spcBef>
                <a:spcPts val="1000"/>
              </a:spcBef>
              <a:spcAft>
                <a:spcPts val="0"/>
              </a:spcAft>
              <a:buSzPts val="1120"/>
              <a:buNone/>
              <a:defRPr sz="1400">
                <a:solidFill>
                  <a:srgbClr val="888888"/>
                </a:solidFill>
              </a:defRPr>
            </a:lvl9pPr>
          </a:lstStyle>
          <a:p>
            <a:endParaRPr/>
          </a:p>
        </p:txBody>
      </p:sp>
      <p:sp>
        <p:nvSpPr>
          <p:cNvPr id="110" name="Google Shape;110;p44"/>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11" name="Google Shape;111;p44"/>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12" name="Google Shape;112;p44"/>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1pPr>
            <a:lvl2pPr marL="0" marR="0" lvl="1"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2pPr>
            <a:lvl3pPr marL="0" marR="0" lvl="2"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3pPr>
            <a:lvl4pPr marL="0" marR="0" lvl="3"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4pPr>
            <a:lvl5pPr marL="0" marR="0" lvl="4"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5pPr>
            <a:lvl6pPr marL="0" marR="0" lvl="5"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6pPr>
            <a:lvl7pPr marL="0" marR="0" lvl="6"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7pPr>
            <a:lvl8pPr marL="0" marR="0" lvl="7"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8pPr>
            <a:lvl9pPr marL="0" marR="0" lvl="8"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9pPr>
          </a:lstStyle>
          <a:p>
            <a:pPr marL="0" lvl="0" indent="0" algn="r" rtl="0">
              <a:spcBef>
                <a:spcPts val="0"/>
              </a:spcBef>
              <a:spcAft>
                <a:spcPts val="0"/>
              </a:spcAft>
              <a:buNone/>
            </a:pPr>
            <a:fld id="{00000000-1234-1234-1234-123412341234}" type="slidenum">
              <a:rPr lang="pl-PL"/>
              <a:pPr marL="0" lvl="0" indent="0" algn="r" rtl="0">
                <a:spcBef>
                  <a:spcPts val="0"/>
                </a:spcBef>
                <a:spcAft>
                  <a:spcPts val="0"/>
                </a:spcAft>
                <a:buNone/>
              </a:pPr>
              <a:t>‹Nº›</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Oferta z podpisem">
  <p:cSld name="Oferta z podpisem">
    <p:spTree>
      <p:nvGrpSpPr>
        <p:cNvPr id="1" name="Shape 113"/>
        <p:cNvGrpSpPr/>
        <p:nvPr/>
      </p:nvGrpSpPr>
      <p:grpSpPr>
        <a:xfrm>
          <a:off x="0" y="0"/>
          <a:ext cx="0" cy="0"/>
          <a:chOff x="0" y="0"/>
          <a:chExt cx="0" cy="0"/>
        </a:xfrm>
      </p:grpSpPr>
      <p:sp>
        <p:nvSpPr>
          <p:cNvPr id="114" name="Google Shape;114;p45"/>
          <p:cNvSpPr txBox="1">
            <a:spLocks noGrp="1"/>
          </p:cNvSpPr>
          <p:nvPr>
            <p:ph type="title"/>
          </p:nvPr>
        </p:nvSpPr>
        <p:spPr>
          <a:xfrm>
            <a:off x="931334" y="609600"/>
            <a:ext cx="8094134" cy="3022600"/>
          </a:xfrm>
          <a:prstGeom prst="rect">
            <a:avLst/>
          </a:prstGeom>
          <a:noFill/>
          <a:ln>
            <a:noFill/>
          </a:ln>
        </p:spPr>
        <p:txBody>
          <a:bodyPr spcFirstLastPara="1" wrap="square" lIns="91425" tIns="45700" rIns="91425" bIns="45700" anchor="ctr" anchorCtr="0">
            <a:normAutofit/>
          </a:bodyPr>
          <a:lstStyle>
            <a:lvl1pPr lvl="0" algn="l">
              <a:lnSpc>
                <a:spcPct val="100000"/>
              </a:lnSpc>
              <a:spcBef>
                <a:spcPts val="0"/>
              </a:spcBef>
              <a:spcAft>
                <a:spcPts val="0"/>
              </a:spcAft>
              <a:buClr>
                <a:schemeClr val="accent1"/>
              </a:buClr>
              <a:buSzPts val="4400"/>
              <a:buFont typeface="Trebuchet MS"/>
              <a:buNone/>
              <a:defRPr sz="4400" b="0" cap="none"/>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15" name="Google Shape;115;p45"/>
          <p:cNvSpPr txBox="1">
            <a:spLocks noGrp="1"/>
          </p:cNvSpPr>
          <p:nvPr>
            <p:ph type="body" idx="1"/>
          </p:nvPr>
        </p:nvSpPr>
        <p:spPr>
          <a:xfrm>
            <a:off x="1366139" y="3632200"/>
            <a:ext cx="7224524" cy="381000"/>
          </a:xfrm>
          <a:prstGeom prst="rect">
            <a:avLst/>
          </a:prstGeom>
          <a:noFill/>
          <a:ln>
            <a:noFill/>
          </a:ln>
        </p:spPr>
        <p:txBody>
          <a:bodyPr spcFirstLastPara="1" wrap="square" lIns="91425" tIns="45700" rIns="91425" bIns="45700" anchor="ctr" anchorCtr="0">
            <a:noAutofit/>
          </a:bodyPr>
          <a:lstStyle>
            <a:lvl1pPr marL="457200" lvl="0" indent="-228600" algn="l">
              <a:lnSpc>
                <a:spcPct val="100000"/>
              </a:lnSpc>
              <a:spcBef>
                <a:spcPts val="1000"/>
              </a:spcBef>
              <a:spcAft>
                <a:spcPts val="0"/>
              </a:spcAft>
              <a:buSzPts val="1280"/>
              <a:buFont typeface="Trebuchet MS"/>
              <a:buNone/>
              <a:defRPr sz="1600">
                <a:solidFill>
                  <a:srgbClr val="7F7F7F"/>
                </a:solidFill>
              </a:defRPr>
            </a:lvl1pPr>
            <a:lvl2pPr marL="914400" lvl="1" indent="-228600" algn="l">
              <a:lnSpc>
                <a:spcPct val="100000"/>
              </a:lnSpc>
              <a:spcBef>
                <a:spcPts val="1000"/>
              </a:spcBef>
              <a:spcAft>
                <a:spcPts val="0"/>
              </a:spcAft>
              <a:buSzPts val="1280"/>
              <a:buFont typeface="Trebuchet MS"/>
              <a:buNone/>
              <a:defRPr/>
            </a:lvl2pPr>
            <a:lvl3pPr marL="1371600" lvl="2" indent="-228600" algn="l">
              <a:lnSpc>
                <a:spcPct val="100000"/>
              </a:lnSpc>
              <a:spcBef>
                <a:spcPts val="1000"/>
              </a:spcBef>
              <a:spcAft>
                <a:spcPts val="0"/>
              </a:spcAft>
              <a:buSzPts val="1120"/>
              <a:buFont typeface="Trebuchet MS"/>
              <a:buNone/>
              <a:defRPr/>
            </a:lvl3pPr>
            <a:lvl4pPr marL="1828800" lvl="3" indent="-228600" algn="l">
              <a:lnSpc>
                <a:spcPct val="100000"/>
              </a:lnSpc>
              <a:spcBef>
                <a:spcPts val="1000"/>
              </a:spcBef>
              <a:spcAft>
                <a:spcPts val="0"/>
              </a:spcAft>
              <a:buSzPts val="960"/>
              <a:buFont typeface="Trebuchet MS"/>
              <a:buNone/>
              <a:defRPr/>
            </a:lvl4pPr>
            <a:lvl5pPr marL="2286000" lvl="4" indent="-228600" algn="l">
              <a:lnSpc>
                <a:spcPct val="100000"/>
              </a:lnSpc>
              <a:spcBef>
                <a:spcPts val="1000"/>
              </a:spcBef>
              <a:spcAft>
                <a:spcPts val="0"/>
              </a:spcAft>
              <a:buSzPts val="960"/>
              <a:buFont typeface="Trebuchet MS"/>
              <a:buNone/>
              <a:defRPr/>
            </a:lvl5pPr>
            <a:lvl6pPr marL="2743200" lvl="5" indent="-320039" algn="l">
              <a:lnSpc>
                <a:spcPct val="100000"/>
              </a:lnSpc>
              <a:spcBef>
                <a:spcPts val="1000"/>
              </a:spcBef>
              <a:spcAft>
                <a:spcPts val="0"/>
              </a:spcAft>
              <a:buSzPts val="1440"/>
              <a:buChar char="►"/>
              <a:defRPr/>
            </a:lvl6pPr>
            <a:lvl7pPr marL="3200400" lvl="6" indent="-320039" algn="l">
              <a:lnSpc>
                <a:spcPct val="100000"/>
              </a:lnSpc>
              <a:spcBef>
                <a:spcPts val="1000"/>
              </a:spcBef>
              <a:spcAft>
                <a:spcPts val="0"/>
              </a:spcAft>
              <a:buSzPts val="1440"/>
              <a:buChar char="►"/>
              <a:defRPr/>
            </a:lvl7pPr>
            <a:lvl8pPr marL="3657600" lvl="7" indent="-320040" algn="l">
              <a:lnSpc>
                <a:spcPct val="100000"/>
              </a:lnSpc>
              <a:spcBef>
                <a:spcPts val="1000"/>
              </a:spcBef>
              <a:spcAft>
                <a:spcPts val="0"/>
              </a:spcAft>
              <a:buSzPts val="1440"/>
              <a:buChar char="►"/>
              <a:defRPr/>
            </a:lvl8pPr>
            <a:lvl9pPr marL="4114800" lvl="8" indent="-320040" algn="l">
              <a:lnSpc>
                <a:spcPct val="100000"/>
              </a:lnSpc>
              <a:spcBef>
                <a:spcPts val="1000"/>
              </a:spcBef>
              <a:spcAft>
                <a:spcPts val="0"/>
              </a:spcAft>
              <a:buSzPts val="1440"/>
              <a:buChar char="►"/>
              <a:defRPr/>
            </a:lvl9pPr>
          </a:lstStyle>
          <a:p>
            <a:endParaRPr/>
          </a:p>
        </p:txBody>
      </p:sp>
      <p:sp>
        <p:nvSpPr>
          <p:cNvPr id="116" name="Google Shape;116;p45"/>
          <p:cNvSpPr txBox="1">
            <a:spLocks noGrp="1"/>
          </p:cNvSpPr>
          <p:nvPr>
            <p:ph type="body" idx="2"/>
          </p:nvPr>
        </p:nvSpPr>
        <p:spPr>
          <a:xfrm>
            <a:off x="677335" y="4470400"/>
            <a:ext cx="8596668" cy="1570962"/>
          </a:xfrm>
          <a:prstGeom prst="rect">
            <a:avLst/>
          </a:prstGeom>
          <a:noFill/>
          <a:ln>
            <a:noFill/>
          </a:ln>
        </p:spPr>
        <p:txBody>
          <a:bodyPr spcFirstLastPara="1" wrap="square" lIns="91425" tIns="45700" rIns="91425" bIns="45700" anchor="ctr" anchorCtr="0">
            <a:normAutofit/>
          </a:bodyPr>
          <a:lstStyle>
            <a:lvl1pPr marL="457200" lvl="0" indent="-228600" algn="l">
              <a:lnSpc>
                <a:spcPct val="100000"/>
              </a:lnSpc>
              <a:spcBef>
                <a:spcPts val="1000"/>
              </a:spcBef>
              <a:spcAft>
                <a:spcPts val="0"/>
              </a:spcAft>
              <a:buSzPts val="1440"/>
              <a:buNone/>
              <a:defRPr sz="1800">
                <a:solidFill>
                  <a:srgbClr val="3F3F3F"/>
                </a:solidFill>
              </a:defRPr>
            </a:lvl1pPr>
            <a:lvl2pPr marL="914400" lvl="1" indent="-228600" algn="l">
              <a:lnSpc>
                <a:spcPct val="100000"/>
              </a:lnSpc>
              <a:spcBef>
                <a:spcPts val="1000"/>
              </a:spcBef>
              <a:spcAft>
                <a:spcPts val="0"/>
              </a:spcAft>
              <a:buSzPts val="1440"/>
              <a:buNone/>
              <a:defRPr sz="1800">
                <a:solidFill>
                  <a:srgbClr val="888888"/>
                </a:solidFill>
              </a:defRPr>
            </a:lvl2pPr>
            <a:lvl3pPr marL="1371600" lvl="2" indent="-228600" algn="l">
              <a:lnSpc>
                <a:spcPct val="100000"/>
              </a:lnSpc>
              <a:spcBef>
                <a:spcPts val="1000"/>
              </a:spcBef>
              <a:spcAft>
                <a:spcPts val="0"/>
              </a:spcAft>
              <a:buSzPts val="1280"/>
              <a:buNone/>
              <a:defRPr sz="1600">
                <a:solidFill>
                  <a:srgbClr val="888888"/>
                </a:solidFill>
              </a:defRPr>
            </a:lvl3pPr>
            <a:lvl4pPr marL="1828800" lvl="3" indent="-228600" algn="l">
              <a:lnSpc>
                <a:spcPct val="100000"/>
              </a:lnSpc>
              <a:spcBef>
                <a:spcPts val="1000"/>
              </a:spcBef>
              <a:spcAft>
                <a:spcPts val="0"/>
              </a:spcAft>
              <a:buSzPts val="1120"/>
              <a:buNone/>
              <a:defRPr sz="1400">
                <a:solidFill>
                  <a:srgbClr val="888888"/>
                </a:solidFill>
              </a:defRPr>
            </a:lvl4pPr>
            <a:lvl5pPr marL="2286000" lvl="4" indent="-228600" algn="l">
              <a:lnSpc>
                <a:spcPct val="100000"/>
              </a:lnSpc>
              <a:spcBef>
                <a:spcPts val="1000"/>
              </a:spcBef>
              <a:spcAft>
                <a:spcPts val="0"/>
              </a:spcAft>
              <a:buSzPts val="1120"/>
              <a:buNone/>
              <a:defRPr sz="1400">
                <a:solidFill>
                  <a:srgbClr val="888888"/>
                </a:solidFill>
              </a:defRPr>
            </a:lvl5pPr>
            <a:lvl6pPr marL="2743200" lvl="5" indent="-228600" algn="l">
              <a:lnSpc>
                <a:spcPct val="100000"/>
              </a:lnSpc>
              <a:spcBef>
                <a:spcPts val="1000"/>
              </a:spcBef>
              <a:spcAft>
                <a:spcPts val="0"/>
              </a:spcAft>
              <a:buSzPts val="1120"/>
              <a:buNone/>
              <a:defRPr sz="1400">
                <a:solidFill>
                  <a:srgbClr val="888888"/>
                </a:solidFill>
              </a:defRPr>
            </a:lvl6pPr>
            <a:lvl7pPr marL="3200400" lvl="6" indent="-228600" algn="l">
              <a:lnSpc>
                <a:spcPct val="100000"/>
              </a:lnSpc>
              <a:spcBef>
                <a:spcPts val="1000"/>
              </a:spcBef>
              <a:spcAft>
                <a:spcPts val="0"/>
              </a:spcAft>
              <a:buSzPts val="1120"/>
              <a:buNone/>
              <a:defRPr sz="1400">
                <a:solidFill>
                  <a:srgbClr val="888888"/>
                </a:solidFill>
              </a:defRPr>
            </a:lvl7pPr>
            <a:lvl8pPr marL="3657600" lvl="7" indent="-228600" algn="l">
              <a:lnSpc>
                <a:spcPct val="100000"/>
              </a:lnSpc>
              <a:spcBef>
                <a:spcPts val="1000"/>
              </a:spcBef>
              <a:spcAft>
                <a:spcPts val="0"/>
              </a:spcAft>
              <a:buSzPts val="1120"/>
              <a:buNone/>
              <a:defRPr sz="1400">
                <a:solidFill>
                  <a:srgbClr val="888888"/>
                </a:solidFill>
              </a:defRPr>
            </a:lvl8pPr>
            <a:lvl9pPr marL="4114800" lvl="8" indent="-228600" algn="l">
              <a:lnSpc>
                <a:spcPct val="100000"/>
              </a:lnSpc>
              <a:spcBef>
                <a:spcPts val="1000"/>
              </a:spcBef>
              <a:spcAft>
                <a:spcPts val="0"/>
              </a:spcAft>
              <a:buSzPts val="1120"/>
              <a:buNone/>
              <a:defRPr sz="1400">
                <a:solidFill>
                  <a:srgbClr val="888888"/>
                </a:solidFill>
              </a:defRPr>
            </a:lvl9pPr>
          </a:lstStyle>
          <a:p>
            <a:endParaRPr/>
          </a:p>
        </p:txBody>
      </p:sp>
      <p:sp>
        <p:nvSpPr>
          <p:cNvPr id="117" name="Google Shape;117;p45"/>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18" name="Google Shape;118;p45"/>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19" name="Google Shape;119;p45"/>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1pPr>
            <a:lvl2pPr marL="0" marR="0" lvl="1"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2pPr>
            <a:lvl3pPr marL="0" marR="0" lvl="2"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3pPr>
            <a:lvl4pPr marL="0" marR="0" lvl="3"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4pPr>
            <a:lvl5pPr marL="0" marR="0" lvl="4"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5pPr>
            <a:lvl6pPr marL="0" marR="0" lvl="5"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6pPr>
            <a:lvl7pPr marL="0" marR="0" lvl="6"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7pPr>
            <a:lvl8pPr marL="0" marR="0" lvl="7"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8pPr>
            <a:lvl9pPr marL="0" marR="0" lvl="8" indent="0" algn="r">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9pPr>
          </a:lstStyle>
          <a:p>
            <a:pPr marL="0" lvl="0" indent="0" algn="r" rtl="0">
              <a:spcBef>
                <a:spcPts val="0"/>
              </a:spcBef>
              <a:spcAft>
                <a:spcPts val="0"/>
              </a:spcAft>
              <a:buNone/>
            </a:pPr>
            <a:fld id="{00000000-1234-1234-1234-123412341234}" type="slidenum">
              <a:rPr lang="pl-PL"/>
              <a:pPr marL="0" lvl="0" indent="0" algn="r" rtl="0">
                <a:spcBef>
                  <a:spcPts val="0"/>
                </a:spcBef>
                <a:spcAft>
                  <a:spcPts val="0"/>
                </a:spcAft>
                <a:buNone/>
              </a:pPr>
              <a:t>‹Nº›</a:t>
            </a:fld>
            <a:endParaRPr/>
          </a:p>
        </p:txBody>
      </p:sp>
      <p:sp>
        <p:nvSpPr>
          <p:cNvPr id="120" name="Google Shape;120;p45"/>
          <p:cNvSpPr txBox="1"/>
          <p:nvPr/>
        </p:nvSpPr>
        <p:spPr>
          <a:xfrm>
            <a:off x="541870" y="790378"/>
            <a:ext cx="609600" cy="584776"/>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8000"/>
              <a:buFont typeface="Arial"/>
              <a:buNone/>
            </a:pPr>
            <a:r>
              <a:rPr lang="pl-PL" sz="8000" b="0" i="0" u="none" strike="noStrike" cap="none">
                <a:solidFill>
                  <a:srgbClr val="8FA1CF"/>
                </a:solidFill>
                <a:latin typeface="Arial"/>
                <a:ea typeface="Arial"/>
                <a:cs typeface="Arial"/>
                <a:sym typeface="Arial"/>
              </a:rPr>
              <a:t>“</a:t>
            </a:r>
            <a:endParaRPr sz="1400" b="0" i="0" u="none" strike="noStrike" cap="none">
              <a:solidFill>
                <a:srgbClr val="000000"/>
              </a:solidFill>
              <a:latin typeface="Arial"/>
              <a:ea typeface="Arial"/>
              <a:cs typeface="Arial"/>
              <a:sym typeface="Arial"/>
            </a:endParaRPr>
          </a:p>
        </p:txBody>
      </p:sp>
      <p:sp>
        <p:nvSpPr>
          <p:cNvPr id="121" name="Google Shape;121;p45"/>
          <p:cNvSpPr txBox="1"/>
          <p:nvPr/>
        </p:nvSpPr>
        <p:spPr>
          <a:xfrm>
            <a:off x="8893011" y="2886556"/>
            <a:ext cx="609600" cy="584776"/>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8000"/>
              <a:buFont typeface="Arial"/>
              <a:buNone/>
            </a:pPr>
            <a:r>
              <a:rPr lang="pl-PL" sz="8000" b="0" i="0" u="none" strike="noStrike" cap="none">
                <a:solidFill>
                  <a:srgbClr val="8FA1CF"/>
                </a:solidFill>
                <a:latin typeface="Arial"/>
                <a:ea typeface="Arial"/>
                <a:cs typeface="Arial"/>
                <a:sym typeface="Arial"/>
              </a:rPr>
              <a:t>”</a:t>
            </a:r>
            <a:endParaRPr sz="1800" b="0" i="0" u="none" strike="noStrike" cap="none">
              <a:solidFill>
                <a:srgbClr val="8FA1CF"/>
              </a:solidFill>
              <a:latin typeface="Arial"/>
              <a:ea typeface="Arial"/>
              <a:cs typeface="Arial"/>
              <a:sym typeface="Aria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2.png"/><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grpSp>
        <p:nvGrpSpPr>
          <p:cNvPr id="10" name="Google Shape;10;p33"/>
          <p:cNvGrpSpPr/>
          <p:nvPr/>
        </p:nvGrpSpPr>
        <p:grpSpPr>
          <a:xfrm>
            <a:off x="0" y="-8467"/>
            <a:ext cx="12192000" cy="6866467"/>
            <a:chOff x="0" y="-8467"/>
            <a:chExt cx="12192000" cy="6866467"/>
          </a:xfrm>
        </p:grpSpPr>
        <p:cxnSp>
          <p:nvCxnSpPr>
            <p:cNvPr id="11" name="Google Shape;11;p33"/>
            <p:cNvCxnSpPr/>
            <p:nvPr/>
          </p:nvCxnSpPr>
          <p:spPr>
            <a:xfrm>
              <a:off x="9371012" y="0"/>
              <a:ext cx="1219200" cy="6858000"/>
            </a:xfrm>
            <a:prstGeom prst="straightConnector1">
              <a:avLst/>
            </a:prstGeom>
            <a:noFill/>
            <a:ln w="9525" cap="flat" cmpd="sng">
              <a:solidFill>
                <a:srgbClr val="BFBFBF"/>
              </a:solidFill>
              <a:prstDash val="solid"/>
              <a:round/>
              <a:headEnd type="none" w="sm" len="sm"/>
              <a:tailEnd type="none" w="sm" len="sm"/>
            </a:ln>
          </p:spPr>
        </p:cxnSp>
        <p:cxnSp>
          <p:nvCxnSpPr>
            <p:cNvPr id="12" name="Google Shape;12;p33"/>
            <p:cNvCxnSpPr/>
            <p:nvPr/>
          </p:nvCxnSpPr>
          <p:spPr>
            <a:xfrm flipH="1">
              <a:off x="7425267" y="3681413"/>
              <a:ext cx="4763558" cy="3176587"/>
            </a:xfrm>
            <a:prstGeom prst="straightConnector1">
              <a:avLst/>
            </a:prstGeom>
            <a:noFill/>
            <a:ln w="9525" cap="flat" cmpd="sng">
              <a:solidFill>
                <a:srgbClr val="D8D8D8"/>
              </a:solidFill>
              <a:prstDash val="solid"/>
              <a:round/>
              <a:headEnd type="none" w="sm" len="sm"/>
              <a:tailEnd type="none" w="sm" len="sm"/>
            </a:ln>
          </p:spPr>
        </p:cxnSp>
        <p:sp>
          <p:nvSpPr>
            <p:cNvPr id="13" name="Google Shape;13;p33"/>
            <p:cNvSpPr/>
            <p:nvPr/>
          </p:nvSpPr>
          <p:spPr>
            <a:xfrm>
              <a:off x="9181476" y="-8467"/>
              <a:ext cx="3007349" cy="6866467"/>
            </a:xfrm>
            <a:custGeom>
              <a:avLst/>
              <a:gdLst/>
              <a:ahLst/>
              <a:cxnLst/>
              <a:rect l="l" t="t" r="r" b="b"/>
              <a:pathLst>
                <a:path w="3007349" h="6866467" extrusionOk="0">
                  <a:moveTo>
                    <a:pt x="2045532" y="0"/>
                  </a:moveTo>
                  <a:lnTo>
                    <a:pt x="3007349" y="0"/>
                  </a:lnTo>
                  <a:lnTo>
                    <a:pt x="3007349" y="6866467"/>
                  </a:lnTo>
                  <a:lnTo>
                    <a:pt x="0" y="6866467"/>
                  </a:lnTo>
                  <a:lnTo>
                    <a:pt x="2045532" y="0"/>
                  </a:lnTo>
                  <a:close/>
                </a:path>
              </a:pathLst>
            </a:custGeom>
            <a:solidFill>
              <a:schemeClr val="accent1">
                <a:alpha val="29411"/>
              </a:schemeClr>
            </a:solidFill>
            <a:ln>
              <a:noFill/>
            </a:ln>
          </p:spPr>
        </p:sp>
        <p:sp>
          <p:nvSpPr>
            <p:cNvPr id="14" name="Google Shape;14;p33"/>
            <p:cNvSpPr/>
            <p:nvPr/>
          </p:nvSpPr>
          <p:spPr>
            <a:xfrm>
              <a:off x="9603442" y="-8467"/>
              <a:ext cx="2588558" cy="6866467"/>
            </a:xfrm>
            <a:custGeom>
              <a:avLst/>
              <a:gdLst/>
              <a:ahLst/>
              <a:cxnLst/>
              <a:rect l="l" t="t" r="r" b="b"/>
              <a:pathLst>
                <a:path w="2573311" h="6866467" extrusionOk="0">
                  <a:moveTo>
                    <a:pt x="0" y="0"/>
                  </a:moveTo>
                  <a:lnTo>
                    <a:pt x="2573311" y="0"/>
                  </a:lnTo>
                  <a:lnTo>
                    <a:pt x="2573311" y="6866467"/>
                  </a:lnTo>
                  <a:lnTo>
                    <a:pt x="1202336" y="6866467"/>
                  </a:lnTo>
                  <a:lnTo>
                    <a:pt x="0" y="0"/>
                  </a:lnTo>
                  <a:close/>
                </a:path>
              </a:pathLst>
            </a:custGeom>
            <a:solidFill>
              <a:schemeClr val="accent1">
                <a:alpha val="20000"/>
              </a:schemeClr>
            </a:solidFill>
            <a:ln>
              <a:noFill/>
            </a:ln>
          </p:spPr>
        </p:sp>
        <p:sp>
          <p:nvSpPr>
            <p:cNvPr id="15" name="Google Shape;15;p33"/>
            <p:cNvSpPr/>
            <p:nvPr/>
          </p:nvSpPr>
          <p:spPr>
            <a:xfrm>
              <a:off x="8932333" y="3048000"/>
              <a:ext cx="3259667" cy="3810000"/>
            </a:xfrm>
            <a:prstGeom prst="triangle">
              <a:avLst>
                <a:gd name="adj" fmla="val 100000"/>
              </a:avLst>
            </a:prstGeom>
            <a:solidFill>
              <a:schemeClr val="accent2">
                <a:alpha val="71372"/>
              </a:scheme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6" name="Google Shape;16;p33"/>
            <p:cNvSpPr/>
            <p:nvPr/>
          </p:nvSpPr>
          <p:spPr>
            <a:xfrm>
              <a:off x="9334500" y="-8467"/>
              <a:ext cx="2854326" cy="6866467"/>
            </a:xfrm>
            <a:custGeom>
              <a:avLst/>
              <a:gdLst/>
              <a:ahLst/>
              <a:cxnLst/>
              <a:rect l="l" t="t" r="r" b="b"/>
              <a:pathLst>
                <a:path w="2858013" h="6866467" extrusionOk="0">
                  <a:moveTo>
                    <a:pt x="0" y="0"/>
                  </a:moveTo>
                  <a:lnTo>
                    <a:pt x="2858013" y="0"/>
                  </a:lnTo>
                  <a:lnTo>
                    <a:pt x="2858013" y="6866467"/>
                  </a:lnTo>
                  <a:lnTo>
                    <a:pt x="2473942" y="6866467"/>
                  </a:lnTo>
                  <a:lnTo>
                    <a:pt x="0" y="0"/>
                  </a:lnTo>
                  <a:close/>
                </a:path>
              </a:pathLst>
            </a:custGeom>
            <a:solidFill>
              <a:srgbClr val="3477B2">
                <a:alpha val="69411"/>
              </a:srgbClr>
            </a:solidFill>
            <a:ln>
              <a:noFill/>
            </a:ln>
          </p:spPr>
        </p:sp>
        <p:sp>
          <p:nvSpPr>
            <p:cNvPr id="17" name="Google Shape;17;p33"/>
            <p:cNvSpPr/>
            <p:nvPr/>
          </p:nvSpPr>
          <p:spPr>
            <a:xfrm>
              <a:off x="10898730" y="-8467"/>
              <a:ext cx="1290094" cy="6866467"/>
            </a:xfrm>
            <a:custGeom>
              <a:avLst/>
              <a:gdLst/>
              <a:ahLst/>
              <a:cxnLst/>
              <a:rect l="l" t="t" r="r" b="b"/>
              <a:pathLst>
                <a:path w="1290094" h="6858000" extrusionOk="0">
                  <a:moveTo>
                    <a:pt x="1019735" y="0"/>
                  </a:moveTo>
                  <a:lnTo>
                    <a:pt x="1290094" y="0"/>
                  </a:lnTo>
                  <a:lnTo>
                    <a:pt x="1290094" y="6858000"/>
                  </a:lnTo>
                  <a:lnTo>
                    <a:pt x="0" y="6858000"/>
                  </a:lnTo>
                  <a:lnTo>
                    <a:pt x="1019735" y="0"/>
                  </a:lnTo>
                  <a:close/>
                </a:path>
              </a:pathLst>
            </a:custGeom>
            <a:solidFill>
              <a:srgbClr val="8FA1CF">
                <a:alpha val="69411"/>
              </a:srgbClr>
            </a:solidFill>
            <a:ln>
              <a:noFill/>
            </a:ln>
          </p:spPr>
        </p:sp>
        <p:sp>
          <p:nvSpPr>
            <p:cNvPr id="18" name="Google Shape;18;p33"/>
            <p:cNvSpPr/>
            <p:nvPr/>
          </p:nvSpPr>
          <p:spPr>
            <a:xfrm>
              <a:off x="10938999" y="-8467"/>
              <a:ext cx="1249825" cy="6866467"/>
            </a:xfrm>
            <a:custGeom>
              <a:avLst/>
              <a:gdLst/>
              <a:ahLst/>
              <a:cxnLst/>
              <a:rect l="l" t="t" r="r" b="b"/>
              <a:pathLst>
                <a:path w="1249825" h="6858000" extrusionOk="0">
                  <a:moveTo>
                    <a:pt x="0" y="0"/>
                  </a:moveTo>
                  <a:lnTo>
                    <a:pt x="1249825" y="0"/>
                  </a:lnTo>
                  <a:lnTo>
                    <a:pt x="1249825" y="6858000"/>
                  </a:lnTo>
                  <a:lnTo>
                    <a:pt x="1109382" y="6858000"/>
                  </a:lnTo>
                  <a:lnTo>
                    <a:pt x="0" y="0"/>
                  </a:lnTo>
                  <a:close/>
                </a:path>
              </a:pathLst>
            </a:custGeom>
            <a:solidFill>
              <a:schemeClr val="accent1">
                <a:alpha val="64313"/>
              </a:schemeClr>
            </a:solidFill>
            <a:ln>
              <a:noFill/>
            </a:ln>
          </p:spPr>
        </p:sp>
        <p:sp>
          <p:nvSpPr>
            <p:cNvPr id="19" name="Google Shape;19;p33"/>
            <p:cNvSpPr/>
            <p:nvPr/>
          </p:nvSpPr>
          <p:spPr>
            <a:xfrm>
              <a:off x="10371666" y="3589867"/>
              <a:ext cx="1817159" cy="3268133"/>
            </a:xfrm>
            <a:prstGeom prst="triangle">
              <a:avLst>
                <a:gd name="adj" fmla="val 100000"/>
              </a:avLst>
            </a:prstGeom>
            <a:solidFill>
              <a:schemeClr val="accent1">
                <a:alpha val="80000"/>
              </a:scheme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0" name="Google Shape;20;p33"/>
            <p:cNvSpPr/>
            <p:nvPr/>
          </p:nvSpPr>
          <p:spPr>
            <a:xfrm>
              <a:off x="0" y="4013200"/>
              <a:ext cx="448733" cy="2844800"/>
            </a:xfrm>
            <a:prstGeom prst="triangle">
              <a:avLst>
                <a:gd name="adj" fmla="val 0"/>
              </a:avLst>
            </a:prstGeom>
            <a:solidFill>
              <a:schemeClr val="accent1">
                <a:alpha val="84313"/>
              </a:scheme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sp>
        <p:nvSpPr>
          <p:cNvPr id="21" name="Google Shape;21;p33"/>
          <p:cNvSpPr txBox="1">
            <a:spLocks noGrp="1"/>
          </p:cNvSpPr>
          <p:nvPr>
            <p:ph type="title"/>
          </p:nvPr>
        </p:nvSpPr>
        <p:spPr>
          <a:xfrm>
            <a:off x="677334" y="609600"/>
            <a:ext cx="8596668" cy="1320800"/>
          </a:xfrm>
          <a:prstGeom prst="rect">
            <a:avLst/>
          </a:prstGeom>
          <a:noFill/>
          <a:ln>
            <a:noFill/>
          </a:ln>
        </p:spPr>
        <p:txBody>
          <a:bodyPr spcFirstLastPara="1" wrap="square" lIns="91425" tIns="45700" rIns="91425" bIns="45700" anchor="t" anchorCtr="0">
            <a:normAutofit/>
          </a:bodyPr>
          <a:lstStyle>
            <a:lvl1pPr marR="0" lvl="0" algn="l" rtl="0">
              <a:lnSpc>
                <a:spcPct val="100000"/>
              </a:lnSpc>
              <a:spcBef>
                <a:spcPts val="0"/>
              </a:spcBef>
              <a:spcAft>
                <a:spcPts val="0"/>
              </a:spcAft>
              <a:buClr>
                <a:schemeClr val="accent1"/>
              </a:buClr>
              <a:buSzPts val="3600"/>
              <a:buFont typeface="Trebuchet MS"/>
              <a:buNone/>
              <a:defRPr sz="3600" b="0" i="0" u="none" strike="noStrike" cap="none">
                <a:solidFill>
                  <a:schemeClr val="accent1"/>
                </a:solidFill>
                <a:latin typeface="Trebuchet MS"/>
                <a:ea typeface="Trebuchet MS"/>
                <a:cs typeface="Trebuchet MS"/>
                <a:sym typeface="Trebuchet MS"/>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2"/>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2"/>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2"/>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2"/>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2"/>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2"/>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2"/>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2"/>
                </a:solidFill>
                <a:latin typeface="Arial"/>
                <a:ea typeface="Arial"/>
                <a:cs typeface="Arial"/>
                <a:sym typeface="Arial"/>
              </a:defRPr>
            </a:lvl9pPr>
          </a:lstStyle>
          <a:p>
            <a:endParaRPr/>
          </a:p>
        </p:txBody>
      </p:sp>
      <p:sp>
        <p:nvSpPr>
          <p:cNvPr id="22" name="Google Shape;22;p33"/>
          <p:cNvSpPr txBox="1">
            <a:spLocks noGrp="1"/>
          </p:cNvSpPr>
          <p:nvPr>
            <p:ph type="body" idx="1"/>
          </p:nvPr>
        </p:nvSpPr>
        <p:spPr>
          <a:xfrm>
            <a:off x="677334" y="2160589"/>
            <a:ext cx="8596668" cy="3880773"/>
          </a:xfrm>
          <a:prstGeom prst="rect">
            <a:avLst/>
          </a:prstGeom>
          <a:noFill/>
          <a:ln>
            <a:noFill/>
          </a:ln>
        </p:spPr>
        <p:txBody>
          <a:bodyPr spcFirstLastPara="1" wrap="square" lIns="91425" tIns="45700" rIns="91425" bIns="45700" anchor="t" anchorCtr="0">
            <a:normAutofit/>
          </a:bodyPr>
          <a:lstStyle>
            <a:lvl1pPr marL="457200" marR="0" lvl="0" indent="-320040" algn="l" rtl="0">
              <a:lnSpc>
                <a:spcPct val="100000"/>
              </a:lnSpc>
              <a:spcBef>
                <a:spcPts val="1000"/>
              </a:spcBef>
              <a:spcAft>
                <a:spcPts val="0"/>
              </a:spcAft>
              <a:buClr>
                <a:schemeClr val="accent1"/>
              </a:buClr>
              <a:buSzPts val="1440"/>
              <a:buFont typeface="Noto Sans Symbols"/>
              <a:buChar char="►"/>
              <a:defRPr sz="1800" b="0" i="0" u="none" strike="noStrike" cap="none">
                <a:solidFill>
                  <a:srgbClr val="3F3F3F"/>
                </a:solidFill>
                <a:latin typeface="Trebuchet MS"/>
                <a:ea typeface="Trebuchet MS"/>
                <a:cs typeface="Trebuchet MS"/>
                <a:sym typeface="Trebuchet MS"/>
              </a:defRPr>
            </a:lvl1pPr>
            <a:lvl2pPr marL="914400" marR="0" lvl="1" indent="-309880" algn="l" rtl="0">
              <a:lnSpc>
                <a:spcPct val="100000"/>
              </a:lnSpc>
              <a:spcBef>
                <a:spcPts val="1000"/>
              </a:spcBef>
              <a:spcAft>
                <a:spcPts val="0"/>
              </a:spcAft>
              <a:buClr>
                <a:schemeClr val="accent1"/>
              </a:buClr>
              <a:buSzPts val="1280"/>
              <a:buFont typeface="Noto Sans Symbols"/>
              <a:buChar char="►"/>
              <a:defRPr sz="1600" b="0" i="0" u="none" strike="noStrike" cap="none">
                <a:solidFill>
                  <a:srgbClr val="3F3F3F"/>
                </a:solidFill>
                <a:latin typeface="Trebuchet MS"/>
                <a:ea typeface="Trebuchet MS"/>
                <a:cs typeface="Trebuchet MS"/>
                <a:sym typeface="Trebuchet MS"/>
              </a:defRPr>
            </a:lvl2pPr>
            <a:lvl3pPr marL="1371600" marR="0" lvl="2" indent="-299719" algn="l" rtl="0">
              <a:lnSpc>
                <a:spcPct val="100000"/>
              </a:lnSpc>
              <a:spcBef>
                <a:spcPts val="1000"/>
              </a:spcBef>
              <a:spcAft>
                <a:spcPts val="0"/>
              </a:spcAft>
              <a:buClr>
                <a:schemeClr val="accent1"/>
              </a:buClr>
              <a:buSzPts val="1120"/>
              <a:buFont typeface="Noto Sans Symbols"/>
              <a:buChar char="►"/>
              <a:defRPr sz="1400" b="0" i="0" u="none" strike="noStrike" cap="none">
                <a:solidFill>
                  <a:srgbClr val="3F3F3F"/>
                </a:solidFill>
                <a:latin typeface="Trebuchet MS"/>
                <a:ea typeface="Trebuchet MS"/>
                <a:cs typeface="Trebuchet MS"/>
                <a:sym typeface="Trebuchet MS"/>
              </a:defRPr>
            </a:lvl3pPr>
            <a:lvl4pPr marL="1828800" marR="0" lvl="3" indent="-289560" algn="l" rtl="0">
              <a:lnSpc>
                <a:spcPct val="100000"/>
              </a:lnSpc>
              <a:spcBef>
                <a:spcPts val="1000"/>
              </a:spcBef>
              <a:spcAft>
                <a:spcPts val="0"/>
              </a:spcAft>
              <a:buClr>
                <a:schemeClr val="accent1"/>
              </a:buClr>
              <a:buSzPts val="960"/>
              <a:buFont typeface="Noto Sans Symbols"/>
              <a:buChar char="►"/>
              <a:defRPr sz="1200" b="0" i="0" u="none" strike="noStrike" cap="none">
                <a:solidFill>
                  <a:srgbClr val="3F3F3F"/>
                </a:solidFill>
                <a:latin typeface="Trebuchet MS"/>
                <a:ea typeface="Trebuchet MS"/>
                <a:cs typeface="Trebuchet MS"/>
                <a:sym typeface="Trebuchet MS"/>
              </a:defRPr>
            </a:lvl4pPr>
            <a:lvl5pPr marL="2286000" marR="0" lvl="4" indent="-289560" algn="l" rtl="0">
              <a:lnSpc>
                <a:spcPct val="100000"/>
              </a:lnSpc>
              <a:spcBef>
                <a:spcPts val="1000"/>
              </a:spcBef>
              <a:spcAft>
                <a:spcPts val="0"/>
              </a:spcAft>
              <a:buClr>
                <a:schemeClr val="accent1"/>
              </a:buClr>
              <a:buSzPts val="960"/>
              <a:buFont typeface="Noto Sans Symbols"/>
              <a:buChar char="►"/>
              <a:defRPr sz="1200" b="0" i="0" u="none" strike="noStrike" cap="none">
                <a:solidFill>
                  <a:srgbClr val="3F3F3F"/>
                </a:solidFill>
                <a:latin typeface="Trebuchet MS"/>
                <a:ea typeface="Trebuchet MS"/>
                <a:cs typeface="Trebuchet MS"/>
                <a:sym typeface="Trebuchet MS"/>
              </a:defRPr>
            </a:lvl5pPr>
            <a:lvl6pPr marL="2743200" marR="0" lvl="5" indent="-289560" algn="l" rtl="0">
              <a:lnSpc>
                <a:spcPct val="100000"/>
              </a:lnSpc>
              <a:spcBef>
                <a:spcPts val="1000"/>
              </a:spcBef>
              <a:spcAft>
                <a:spcPts val="0"/>
              </a:spcAft>
              <a:buClr>
                <a:schemeClr val="accent1"/>
              </a:buClr>
              <a:buSzPts val="960"/>
              <a:buFont typeface="Noto Sans Symbols"/>
              <a:buChar char="►"/>
              <a:defRPr sz="1200" b="0" i="0" u="none" strike="noStrike" cap="none">
                <a:solidFill>
                  <a:srgbClr val="3F3F3F"/>
                </a:solidFill>
                <a:latin typeface="Trebuchet MS"/>
                <a:ea typeface="Trebuchet MS"/>
                <a:cs typeface="Trebuchet MS"/>
                <a:sym typeface="Trebuchet MS"/>
              </a:defRPr>
            </a:lvl6pPr>
            <a:lvl7pPr marL="3200400" marR="0" lvl="6" indent="-289560" algn="l" rtl="0">
              <a:lnSpc>
                <a:spcPct val="100000"/>
              </a:lnSpc>
              <a:spcBef>
                <a:spcPts val="1000"/>
              </a:spcBef>
              <a:spcAft>
                <a:spcPts val="0"/>
              </a:spcAft>
              <a:buClr>
                <a:schemeClr val="accent1"/>
              </a:buClr>
              <a:buSzPts val="960"/>
              <a:buFont typeface="Noto Sans Symbols"/>
              <a:buChar char="►"/>
              <a:defRPr sz="1200" b="0" i="0" u="none" strike="noStrike" cap="none">
                <a:solidFill>
                  <a:srgbClr val="3F3F3F"/>
                </a:solidFill>
                <a:latin typeface="Trebuchet MS"/>
                <a:ea typeface="Trebuchet MS"/>
                <a:cs typeface="Trebuchet MS"/>
                <a:sym typeface="Trebuchet MS"/>
              </a:defRPr>
            </a:lvl7pPr>
            <a:lvl8pPr marL="3657600" marR="0" lvl="7" indent="-289559" algn="l" rtl="0">
              <a:lnSpc>
                <a:spcPct val="100000"/>
              </a:lnSpc>
              <a:spcBef>
                <a:spcPts val="1000"/>
              </a:spcBef>
              <a:spcAft>
                <a:spcPts val="0"/>
              </a:spcAft>
              <a:buClr>
                <a:schemeClr val="accent1"/>
              </a:buClr>
              <a:buSzPts val="960"/>
              <a:buFont typeface="Noto Sans Symbols"/>
              <a:buChar char="►"/>
              <a:defRPr sz="1200" b="0" i="0" u="none" strike="noStrike" cap="none">
                <a:solidFill>
                  <a:srgbClr val="3F3F3F"/>
                </a:solidFill>
                <a:latin typeface="Trebuchet MS"/>
                <a:ea typeface="Trebuchet MS"/>
                <a:cs typeface="Trebuchet MS"/>
                <a:sym typeface="Trebuchet MS"/>
              </a:defRPr>
            </a:lvl8pPr>
            <a:lvl9pPr marL="4114800" marR="0" lvl="8" indent="-289559" algn="l" rtl="0">
              <a:lnSpc>
                <a:spcPct val="100000"/>
              </a:lnSpc>
              <a:spcBef>
                <a:spcPts val="1000"/>
              </a:spcBef>
              <a:spcAft>
                <a:spcPts val="0"/>
              </a:spcAft>
              <a:buClr>
                <a:schemeClr val="accent1"/>
              </a:buClr>
              <a:buSzPts val="960"/>
              <a:buFont typeface="Noto Sans Symbols"/>
              <a:buChar char="►"/>
              <a:defRPr sz="1200" b="0" i="0" u="none" strike="noStrike" cap="none">
                <a:solidFill>
                  <a:srgbClr val="3F3F3F"/>
                </a:solidFill>
                <a:latin typeface="Trebuchet MS"/>
                <a:ea typeface="Trebuchet MS"/>
                <a:cs typeface="Trebuchet MS"/>
                <a:sym typeface="Trebuchet MS"/>
              </a:defRPr>
            </a:lvl9pPr>
          </a:lstStyle>
          <a:p>
            <a:endParaRPr/>
          </a:p>
        </p:txBody>
      </p:sp>
      <p:sp>
        <p:nvSpPr>
          <p:cNvPr id="23" name="Google Shape;23;p33"/>
          <p:cNvSpPr txBox="1">
            <a:spLocks noGrp="1"/>
          </p:cNvSpPr>
          <p:nvPr>
            <p:ph type="dt" idx="10"/>
          </p:nvPr>
        </p:nvSpPr>
        <p:spPr>
          <a:xfrm>
            <a:off x="7205133" y="6041362"/>
            <a:ext cx="911939" cy="365125"/>
          </a:xfrm>
          <a:prstGeom prst="rect">
            <a:avLst/>
          </a:prstGeom>
          <a:noFill/>
          <a:ln>
            <a:noFill/>
          </a:ln>
        </p:spPr>
        <p:txBody>
          <a:bodyPr spcFirstLastPara="1" wrap="square" lIns="91425" tIns="45700" rIns="91425" bIns="45700" anchor="ctr" anchorCtr="0">
            <a:noAutofit/>
          </a:bodyPr>
          <a:lstStyle>
            <a:lvl1pPr marR="0" lvl="0" algn="r" rtl="0">
              <a:lnSpc>
                <a:spcPct val="100000"/>
              </a:lnSpc>
              <a:spcBef>
                <a:spcPts val="0"/>
              </a:spcBef>
              <a:spcAft>
                <a:spcPts val="0"/>
              </a:spcAft>
              <a:buClr>
                <a:srgbClr val="000000"/>
              </a:buClr>
              <a:buSzPts val="1400"/>
              <a:buFont typeface="Arial"/>
              <a:buNone/>
              <a:defRPr sz="900" b="0" i="0" u="none" strike="noStrike" cap="none">
                <a:solidFill>
                  <a:srgbClr val="888888"/>
                </a:solidFill>
                <a:latin typeface="Trebuchet MS"/>
                <a:ea typeface="Trebuchet MS"/>
                <a:cs typeface="Trebuchet MS"/>
                <a:sym typeface="Trebuchet MS"/>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Trebuchet MS"/>
                <a:ea typeface="Trebuchet MS"/>
                <a:cs typeface="Trebuchet MS"/>
                <a:sym typeface="Trebuchet MS"/>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Trebuchet MS"/>
                <a:ea typeface="Trebuchet MS"/>
                <a:cs typeface="Trebuchet MS"/>
                <a:sym typeface="Trebuchet MS"/>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Trebuchet MS"/>
                <a:ea typeface="Trebuchet MS"/>
                <a:cs typeface="Trebuchet MS"/>
                <a:sym typeface="Trebuchet MS"/>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Trebuchet MS"/>
                <a:ea typeface="Trebuchet MS"/>
                <a:cs typeface="Trebuchet MS"/>
                <a:sym typeface="Trebuchet MS"/>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Trebuchet MS"/>
                <a:ea typeface="Trebuchet MS"/>
                <a:cs typeface="Trebuchet MS"/>
                <a:sym typeface="Trebuchet MS"/>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Trebuchet MS"/>
                <a:ea typeface="Trebuchet MS"/>
                <a:cs typeface="Trebuchet MS"/>
                <a:sym typeface="Trebuchet MS"/>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Trebuchet MS"/>
                <a:ea typeface="Trebuchet MS"/>
                <a:cs typeface="Trebuchet MS"/>
                <a:sym typeface="Trebuchet MS"/>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Trebuchet MS"/>
                <a:ea typeface="Trebuchet MS"/>
                <a:cs typeface="Trebuchet MS"/>
                <a:sym typeface="Trebuchet MS"/>
              </a:defRPr>
            </a:lvl9pPr>
          </a:lstStyle>
          <a:p>
            <a:endParaRPr/>
          </a:p>
        </p:txBody>
      </p:sp>
      <p:sp>
        <p:nvSpPr>
          <p:cNvPr id="24" name="Google Shape;24;p33"/>
          <p:cNvSpPr txBox="1">
            <a:spLocks noGrp="1"/>
          </p:cNvSpPr>
          <p:nvPr>
            <p:ph type="ftr" idx="11"/>
          </p:nvPr>
        </p:nvSpPr>
        <p:spPr>
          <a:xfrm>
            <a:off x="677334" y="6041362"/>
            <a:ext cx="6297612" cy="365125"/>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Clr>
                <a:srgbClr val="000000"/>
              </a:buClr>
              <a:buSzPts val="1400"/>
              <a:buFont typeface="Arial"/>
              <a:buNone/>
              <a:defRPr sz="900" b="0" i="0" u="none" strike="noStrike" cap="none">
                <a:solidFill>
                  <a:srgbClr val="888888"/>
                </a:solidFill>
                <a:latin typeface="Trebuchet MS"/>
                <a:ea typeface="Trebuchet MS"/>
                <a:cs typeface="Trebuchet MS"/>
                <a:sym typeface="Trebuchet MS"/>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Trebuchet MS"/>
                <a:ea typeface="Trebuchet MS"/>
                <a:cs typeface="Trebuchet MS"/>
                <a:sym typeface="Trebuchet MS"/>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Trebuchet MS"/>
                <a:ea typeface="Trebuchet MS"/>
                <a:cs typeface="Trebuchet MS"/>
                <a:sym typeface="Trebuchet MS"/>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Trebuchet MS"/>
                <a:ea typeface="Trebuchet MS"/>
                <a:cs typeface="Trebuchet MS"/>
                <a:sym typeface="Trebuchet MS"/>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Trebuchet MS"/>
                <a:ea typeface="Trebuchet MS"/>
                <a:cs typeface="Trebuchet MS"/>
                <a:sym typeface="Trebuchet MS"/>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Trebuchet MS"/>
                <a:ea typeface="Trebuchet MS"/>
                <a:cs typeface="Trebuchet MS"/>
                <a:sym typeface="Trebuchet MS"/>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Trebuchet MS"/>
                <a:ea typeface="Trebuchet MS"/>
                <a:cs typeface="Trebuchet MS"/>
                <a:sym typeface="Trebuchet MS"/>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Trebuchet MS"/>
                <a:ea typeface="Trebuchet MS"/>
                <a:cs typeface="Trebuchet MS"/>
                <a:sym typeface="Trebuchet MS"/>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Trebuchet MS"/>
                <a:ea typeface="Trebuchet MS"/>
                <a:cs typeface="Trebuchet MS"/>
                <a:sym typeface="Trebuchet MS"/>
              </a:defRPr>
            </a:lvl9pPr>
          </a:lstStyle>
          <a:p>
            <a:endParaRPr/>
          </a:p>
        </p:txBody>
      </p:sp>
      <p:sp>
        <p:nvSpPr>
          <p:cNvPr id="25" name="Google Shape;25;p33"/>
          <p:cNvSpPr txBox="1">
            <a:spLocks noGrp="1"/>
          </p:cNvSpPr>
          <p:nvPr>
            <p:ph type="sldNum" idx="12"/>
          </p:nvPr>
        </p:nvSpPr>
        <p:spPr>
          <a:xfrm>
            <a:off x="8590663" y="6041362"/>
            <a:ext cx="683339"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1pPr>
            <a:lvl2pPr marL="0" marR="0" lvl="1" indent="0" algn="r" rtl="0">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2pPr>
            <a:lvl3pPr marL="0" marR="0" lvl="2" indent="0" algn="r" rtl="0">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3pPr>
            <a:lvl4pPr marL="0" marR="0" lvl="3" indent="0" algn="r" rtl="0">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4pPr>
            <a:lvl5pPr marL="0" marR="0" lvl="4" indent="0" algn="r" rtl="0">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5pPr>
            <a:lvl6pPr marL="0" marR="0" lvl="5" indent="0" algn="r" rtl="0">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6pPr>
            <a:lvl7pPr marL="0" marR="0" lvl="6" indent="0" algn="r" rtl="0">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7pPr>
            <a:lvl8pPr marL="0" marR="0" lvl="7" indent="0" algn="r" rtl="0">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8pPr>
            <a:lvl9pPr marL="0" marR="0" lvl="8" indent="0" algn="r" rtl="0">
              <a:lnSpc>
                <a:spcPct val="100000"/>
              </a:lnSpc>
              <a:spcBef>
                <a:spcPts val="0"/>
              </a:spcBef>
              <a:spcAft>
                <a:spcPts val="0"/>
              </a:spcAft>
              <a:buClr>
                <a:srgbClr val="000000"/>
              </a:buClr>
              <a:buSzPts val="900"/>
              <a:buFont typeface="Arial"/>
              <a:buNone/>
              <a:defRPr sz="900" b="0" i="0" u="none" strike="noStrike" cap="none">
                <a:solidFill>
                  <a:schemeClr val="accent1"/>
                </a:solidFill>
                <a:latin typeface="Trebuchet MS"/>
                <a:ea typeface="Trebuchet MS"/>
                <a:cs typeface="Trebuchet MS"/>
                <a:sym typeface="Trebuchet MS"/>
              </a:defRPr>
            </a:lvl9pPr>
          </a:lstStyle>
          <a:p>
            <a:pPr marL="0" lvl="0" indent="0" algn="r" rtl="0">
              <a:spcBef>
                <a:spcPts val="0"/>
              </a:spcBef>
              <a:spcAft>
                <a:spcPts val="0"/>
              </a:spcAft>
              <a:buNone/>
            </a:pPr>
            <a:fld id="{00000000-1234-1234-1234-123412341234}" type="slidenum">
              <a:rPr lang="pl-PL"/>
              <a:pPr marL="0" lvl="0" indent="0" algn="r" rtl="0">
                <a:spcBef>
                  <a:spcPts val="0"/>
                </a:spcBef>
                <a:spcAft>
                  <a:spcPts val="0"/>
                </a:spcAft>
                <a:buNone/>
              </a:pPr>
              <a:t>‹Nº›</a:t>
            </a:fld>
            <a:endParaRPr/>
          </a:p>
        </p:txBody>
      </p:sp>
      <p:pic>
        <p:nvPicPr>
          <p:cNvPr id="26" name="Google Shape;26;p33"/>
          <p:cNvPicPr preferRelativeResize="0"/>
          <p:nvPr/>
        </p:nvPicPr>
        <p:blipFill rotWithShape="1">
          <a:blip r:embed="rId16">
            <a:alphaModFix/>
          </a:blip>
          <a:srcRect/>
          <a:stretch/>
        </p:blipFill>
        <p:spPr>
          <a:xfrm>
            <a:off x="60298" y="94543"/>
            <a:ext cx="965131" cy="509589"/>
          </a:xfrm>
          <a:prstGeom prst="rect">
            <a:avLst/>
          </a:prstGeom>
          <a:noFill/>
          <a:ln>
            <a:noFill/>
          </a:ln>
        </p:spPr>
      </p:pic>
      <p:pic>
        <p:nvPicPr>
          <p:cNvPr id="27" name="Google Shape;27;p33"/>
          <p:cNvPicPr preferRelativeResize="0"/>
          <p:nvPr/>
        </p:nvPicPr>
        <p:blipFill rotWithShape="1">
          <a:blip r:embed="rId17">
            <a:alphaModFix/>
          </a:blip>
          <a:srcRect/>
          <a:stretch/>
        </p:blipFill>
        <p:spPr>
          <a:xfrm>
            <a:off x="7537647" y="147908"/>
            <a:ext cx="1830191" cy="402861"/>
          </a:xfrm>
          <a:prstGeom prst="rect">
            <a:avLst/>
          </a:prstGeom>
          <a:noFill/>
          <a:ln>
            <a:noFill/>
          </a:ln>
        </p:spPr>
      </p:pic>
      <p:sp>
        <p:nvSpPr>
          <p:cNvPr id="28" name="Google Shape;28;p33"/>
          <p:cNvSpPr/>
          <p:nvPr/>
        </p:nvSpPr>
        <p:spPr>
          <a:xfrm>
            <a:off x="606448" y="6455477"/>
            <a:ext cx="8648349" cy="338554"/>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800"/>
              <a:buFont typeface="Arial"/>
              <a:buNone/>
            </a:pPr>
            <a:r>
              <a:rPr lang="pl-PL" sz="800" b="1" i="0" u="none" strike="noStrike" cap="none">
                <a:solidFill>
                  <a:schemeClr val="dk1"/>
                </a:solidFill>
                <a:latin typeface="Trebuchet MS"/>
                <a:ea typeface="Trebuchet MS"/>
                <a:cs typeface="Trebuchet MS"/>
                <a:sym typeface="Trebuchet MS"/>
              </a:rPr>
              <a:t>This project has been funded with support from the European Commission. This publication [communication] reflects the views only of the author, and the Commission cannot be held responsible for any use which may be made of the information contained therein. </a:t>
            </a:r>
            <a:endParaRPr sz="800" b="0" i="0" u="none" strike="noStrike" cap="none">
              <a:solidFill>
                <a:schemeClr val="dk1"/>
              </a:solidFill>
              <a:latin typeface="Trebuchet MS"/>
              <a:ea typeface="Trebuchet MS"/>
              <a:cs typeface="Trebuchet MS"/>
              <a:sym typeface="Trebuchet MS"/>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2" r:id="rId3"/>
    <p:sldLayoutId id="2147483655" r:id="rId4"/>
    <p:sldLayoutId id="2147483656" r:id="rId5"/>
    <p:sldLayoutId id="2147483657" r:id="rId6"/>
    <p:sldLayoutId id="2147483658" r:id="rId7"/>
    <p:sldLayoutId id="2147483659" r:id="rId8"/>
    <p:sldLayoutId id="2147483660" r:id="rId9"/>
    <p:sldLayoutId id="2147483661" r:id="rId10"/>
    <p:sldLayoutId id="2147483662" r:id="rId11"/>
    <p:sldLayoutId id="2147483663" r:id="rId12"/>
    <p:sldLayoutId id="2147483664" r:id="rId13"/>
    <p:sldLayoutId id="2147483665" r:id="rId14"/>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59"/>
        <p:cNvGrpSpPr/>
        <p:nvPr/>
      </p:nvGrpSpPr>
      <p:grpSpPr>
        <a:xfrm>
          <a:off x="0" y="0"/>
          <a:ext cx="0" cy="0"/>
          <a:chOff x="0" y="0"/>
          <a:chExt cx="0" cy="0"/>
        </a:xfrm>
      </p:grpSpPr>
      <p:sp>
        <p:nvSpPr>
          <p:cNvPr id="160" name="Google Shape;160;p1"/>
          <p:cNvSpPr txBox="1">
            <a:spLocks noGrp="1"/>
          </p:cNvSpPr>
          <p:nvPr>
            <p:ph type="subTitle" idx="1"/>
          </p:nvPr>
        </p:nvSpPr>
        <p:spPr>
          <a:xfrm>
            <a:off x="1349124" y="4192148"/>
            <a:ext cx="7766936" cy="1968028"/>
          </a:xfrm>
          <a:prstGeom prst="rect">
            <a:avLst/>
          </a:prstGeom>
          <a:noFill/>
          <a:ln>
            <a:noFill/>
          </a:ln>
        </p:spPr>
        <p:txBody>
          <a:bodyPr spcFirstLastPara="1" wrap="square" lIns="91425" tIns="45700" rIns="91425" bIns="45700" anchor="t" anchorCtr="0">
            <a:normAutofit/>
          </a:bodyPr>
          <a:lstStyle/>
          <a:p>
            <a:pPr marL="0" lvl="0" indent="0" algn="ctr" rtl="0">
              <a:lnSpc>
                <a:spcPct val="100000"/>
              </a:lnSpc>
              <a:spcBef>
                <a:spcPts val="1000"/>
              </a:spcBef>
              <a:spcAft>
                <a:spcPts val="0"/>
              </a:spcAft>
              <a:buSzPct val="86486"/>
              <a:buNone/>
            </a:pPr>
            <a:r>
              <a:rPr lang="pl-PL" dirty="0"/>
              <a:t>Semana de </a:t>
            </a:r>
            <a:r>
              <a:rPr lang="es-ES" dirty="0" smtClean="0"/>
              <a:t>formación</a:t>
            </a:r>
            <a:r>
              <a:rPr lang="pl-PL" dirty="0" smtClean="0"/>
              <a:t> </a:t>
            </a:r>
            <a:r>
              <a:rPr lang="pl-PL" dirty="0"/>
              <a:t>3</a:t>
            </a:r>
            <a:endParaRPr dirty="0"/>
          </a:p>
          <a:p>
            <a:pPr marL="0" lvl="0" indent="0" algn="ctr" rtl="0">
              <a:lnSpc>
                <a:spcPct val="100000"/>
              </a:lnSpc>
              <a:spcBef>
                <a:spcPts val="1000"/>
              </a:spcBef>
              <a:spcAft>
                <a:spcPts val="0"/>
              </a:spcAft>
              <a:buSzPct val="86486"/>
              <a:buNone/>
            </a:pPr>
            <a:r>
              <a:rPr lang="pl-PL" dirty="0"/>
              <a:t>Lodz, Polonia (en línea)</a:t>
            </a:r>
            <a:endParaRPr dirty="0"/>
          </a:p>
          <a:p>
            <a:pPr marL="1471295" marR="813435" algn="ctr" rtl="0">
              <a:lnSpc>
                <a:spcPts val="3020"/>
              </a:lnSpc>
              <a:spcBef>
                <a:spcPts val="2110"/>
              </a:spcBef>
            </a:pPr>
            <a:r>
              <a:rPr lang="en-US" dirty="0" err="1" smtClean="0"/>
              <a:t>Iraklis</a:t>
            </a:r>
            <a:r>
              <a:rPr lang="en-US" dirty="0" smtClean="0"/>
              <a:t> </a:t>
            </a:r>
            <a:r>
              <a:rPr lang="en-US" dirty="0" err="1" smtClean="0"/>
              <a:t>Paraskakis</a:t>
            </a:r>
            <a:r>
              <a:rPr lang="en-US" dirty="0" smtClean="0"/>
              <a:t>, Andreas </a:t>
            </a:r>
            <a:r>
              <a:rPr lang="en-US" dirty="0" err="1" smtClean="0"/>
              <a:t>Kotoulas</a:t>
            </a:r>
            <a:r>
              <a:rPr lang="en-US" dirty="0" smtClean="0"/>
              <a:t>, </a:t>
            </a:r>
            <a:r>
              <a:rPr lang="en-US" dirty="0" err="1" smtClean="0"/>
              <a:t>Bashir</a:t>
            </a:r>
            <a:r>
              <a:rPr lang="en-US" dirty="0" smtClean="0"/>
              <a:t> </a:t>
            </a:r>
            <a:r>
              <a:rPr lang="en-US" dirty="0" err="1" smtClean="0"/>
              <a:t>Sheban</a:t>
            </a:r>
            <a:endParaRPr lang="en-US" dirty="0" smtClean="0"/>
          </a:p>
          <a:p>
            <a:pPr marL="731520" algn="ctr" rtl="0">
              <a:spcBef>
                <a:spcPts val="635"/>
              </a:spcBef>
            </a:pPr>
            <a:r>
              <a:rPr lang="en-US" dirty="0" smtClean="0"/>
              <a:t>SEERC</a:t>
            </a:r>
          </a:p>
          <a:p>
            <a:pPr marL="0" lvl="0" indent="0" algn="ctr" rtl="0">
              <a:lnSpc>
                <a:spcPct val="100000"/>
              </a:lnSpc>
              <a:spcBef>
                <a:spcPts val="1000"/>
              </a:spcBef>
              <a:spcAft>
                <a:spcPts val="0"/>
              </a:spcAft>
              <a:buSzPct val="86486"/>
              <a:buNone/>
            </a:pPr>
            <a:endParaRPr dirty="0"/>
          </a:p>
        </p:txBody>
      </p:sp>
      <p:sp>
        <p:nvSpPr>
          <p:cNvPr id="161" name="Google Shape;161;p1"/>
          <p:cNvSpPr txBox="1"/>
          <p:nvPr/>
        </p:nvSpPr>
        <p:spPr>
          <a:xfrm>
            <a:off x="673893" y="1554480"/>
            <a:ext cx="9135687" cy="2441448"/>
          </a:xfrm>
          <a:prstGeom prst="rect">
            <a:avLst/>
          </a:prstGeom>
          <a:noFill/>
          <a:ln>
            <a:noFill/>
          </a:ln>
        </p:spPr>
        <p:txBody>
          <a:bodyPr spcFirstLastPara="1" wrap="square" lIns="91425" tIns="45700" rIns="91425" bIns="45700" anchor="b" anchorCtr="0">
            <a:noAutofit/>
          </a:bodyPr>
          <a:lstStyle/>
          <a:p>
            <a:pPr algn="ctr">
              <a:buClr>
                <a:schemeClr val="accent1"/>
              </a:buClr>
              <a:buSzPct val="100000"/>
            </a:pPr>
            <a:r>
              <a:rPr lang="es-ES" sz="3800" dirty="0" err="1">
                <a:solidFill>
                  <a:schemeClr val="accent1"/>
                </a:solidFill>
                <a:latin typeface="Trebuchet MS"/>
                <a:ea typeface="Trebuchet MS"/>
                <a:cs typeface="Trebuchet MS"/>
                <a:sym typeface="Trebuchet MS"/>
              </a:rPr>
              <a:t>Blockchange</a:t>
            </a:r>
            <a:r>
              <a:rPr lang="es-ES" sz="3800" dirty="0">
                <a:solidFill>
                  <a:schemeClr val="accent1"/>
                </a:solidFill>
                <a:latin typeface="Trebuchet MS"/>
                <a:ea typeface="Trebuchet MS"/>
                <a:cs typeface="Trebuchet MS"/>
                <a:sym typeface="Trebuchet MS"/>
              </a:rPr>
              <a:t>: hacer que </a:t>
            </a:r>
            <a:r>
              <a:rPr lang="es-ES" sz="3800" dirty="0" err="1">
                <a:solidFill>
                  <a:schemeClr val="accent1"/>
                </a:solidFill>
                <a:latin typeface="Trebuchet MS"/>
                <a:ea typeface="Trebuchet MS"/>
                <a:cs typeface="Trebuchet MS"/>
                <a:sym typeface="Trebuchet MS"/>
              </a:rPr>
              <a:t>Blockchain</a:t>
            </a:r>
            <a:r>
              <a:rPr lang="es-ES" sz="3800" dirty="0">
                <a:solidFill>
                  <a:schemeClr val="accent1"/>
                </a:solidFill>
                <a:latin typeface="Trebuchet MS"/>
                <a:ea typeface="Trebuchet MS"/>
                <a:cs typeface="Trebuchet MS"/>
                <a:sym typeface="Trebuchet MS"/>
              </a:rPr>
              <a:t> sea compatible con partes de GDPR y cumplimiento del principio de transparencia con </a:t>
            </a:r>
            <a:r>
              <a:rPr lang="es-ES" sz="3800" dirty="0" err="1" smtClean="0">
                <a:solidFill>
                  <a:schemeClr val="accent1"/>
                </a:solidFill>
                <a:latin typeface="Trebuchet MS"/>
                <a:ea typeface="Trebuchet MS"/>
                <a:cs typeface="Trebuchet MS"/>
                <a:sym typeface="Trebuchet MS"/>
              </a:rPr>
              <a:t>BlockChain</a:t>
            </a:r>
            <a:endParaRPr lang="en-US" sz="3800" dirty="0">
              <a:solidFill>
                <a:schemeClr val="accent1"/>
              </a:solidFill>
              <a:latin typeface="Trebuchet MS"/>
              <a:ea typeface="Trebuchet MS"/>
              <a:cs typeface="Trebuchet MS"/>
              <a:sym typeface="Trebuchet MS"/>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118616"/>
          </a:xfrm>
        </p:spPr>
        <p:txBody>
          <a:bodyPr>
            <a:normAutofit fontScale="90000"/>
          </a:bodyPr>
          <a:lstStyle/>
          <a:p>
            <a:r>
              <a:rPr lang="es-ES" spc="-15" dirty="0"/>
              <a:t>Borrado completo (almacenamiento fuera de la cadena): abordar el derecho de borrado</a:t>
            </a:r>
            <a:endParaRPr lang="en-US" dirty="0"/>
          </a:p>
        </p:txBody>
      </p:sp>
      <p:sp>
        <p:nvSpPr>
          <p:cNvPr id="3" name="Text Placeholder 2"/>
          <p:cNvSpPr>
            <a:spLocks noGrp="1"/>
          </p:cNvSpPr>
          <p:nvPr>
            <p:ph type="body" idx="1"/>
          </p:nvPr>
        </p:nvSpPr>
        <p:spPr>
          <a:xfrm>
            <a:off x="640758" y="2039112"/>
            <a:ext cx="9006162" cy="3931920"/>
          </a:xfrm>
        </p:spPr>
        <p:txBody>
          <a:bodyPr>
            <a:normAutofit/>
          </a:bodyPr>
          <a:lstStyle/>
          <a:p>
            <a:pPr marL="342900" indent="-342900">
              <a:spcBef>
                <a:spcPts val="0"/>
              </a:spcBef>
              <a:tabLst>
                <a:tab pos="241300" algn="l"/>
              </a:tabLst>
            </a:pPr>
            <a:r>
              <a:rPr lang="es-ES" spc="-10" dirty="0">
                <a:latin typeface="Calibri Light"/>
                <a:cs typeface="Calibri Light"/>
              </a:rPr>
              <a:t>La idea es que los datos personales se almacenen en una base de datos externa mientras que el valor hash de esos datos se almacena en </a:t>
            </a:r>
            <a:r>
              <a:rPr lang="es-ES" spc="-10" dirty="0" err="1">
                <a:latin typeface="Calibri Light"/>
                <a:cs typeface="Calibri Light"/>
              </a:rPr>
              <a:t>Blockchain</a:t>
            </a:r>
            <a:r>
              <a:rPr lang="es-ES" spc="-10" dirty="0" smtClean="0">
                <a:latin typeface="Calibri Light"/>
                <a:cs typeface="Calibri Light"/>
              </a:rPr>
              <a:t>.</a:t>
            </a:r>
          </a:p>
          <a:p>
            <a:pPr marL="342900" indent="-342900">
              <a:spcBef>
                <a:spcPts val="0"/>
              </a:spcBef>
              <a:tabLst>
                <a:tab pos="241300" algn="l"/>
              </a:tabLst>
            </a:pPr>
            <a:r>
              <a:rPr lang="es-ES" spc="-10" dirty="0" smtClean="0">
                <a:latin typeface="Calibri Light"/>
                <a:cs typeface="Calibri Light"/>
              </a:rPr>
              <a:t>La </a:t>
            </a:r>
            <a:r>
              <a:rPr lang="es-ES" spc="-10" dirty="0">
                <a:latin typeface="Calibri Light"/>
                <a:cs typeface="Calibri Light"/>
              </a:rPr>
              <a:t>base de datos también almacena la referencia a estos datos en </a:t>
            </a:r>
            <a:r>
              <a:rPr lang="es-ES" spc="-10" dirty="0" err="1">
                <a:latin typeface="Calibri Light"/>
                <a:cs typeface="Calibri Light"/>
              </a:rPr>
              <a:t>Blockchain</a:t>
            </a:r>
            <a:r>
              <a:rPr lang="es-ES" spc="-10" dirty="0" smtClean="0">
                <a:latin typeface="Calibri Light"/>
                <a:cs typeface="Calibri Light"/>
              </a:rPr>
              <a:t>.</a:t>
            </a:r>
          </a:p>
          <a:p>
            <a:pPr marL="342900" indent="-342900">
              <a:spcBef>
                <a:spcPts val="0"/>
              </a:spcBef>
              <a:tabLst>
                <a:tab pos="241300" algn="l"/>
              </a:tabLst>
            </a:pPr>
            <a:r>
              <a:rPr lang="es-ES" spc="-10" dirty="0" smtClean="0">
                <a:latin typeface="Calibri Light"/>
                <a:cs typeface="Calibri Light"/>
              </a:rPr>
              <a:t>Para </a:t>
            </a:r>
            <a:r>
              <a:rPr lang="es-ES" spc="-10" dirty="0">
                <a:latin typeface="Calibri Light"/>
                <a:cs typeface="Calibri Light"/>
              </a:rPr>
              <a:t>verificar que los datos que están almacenados en la base de datos externa, no han sido modificados, se puede recalcular el valor hash de los datos y compararlo con el hash que está escrito en </a:t>
            </a:r>
            <a:r>
              <a:rPr lang="es-ES" spc="-10" dirty="0" err="1">
                <a:latin typeface="Calibri Light"/>
                <a:cs typeface="Calibri Light"/>
              </a:rPr>
              <a:t>Blockchain</a:t>
            </a:r>
            <a:r>
              <a:rPr lang="es-ES" spc="-10" dirty="0">
                <a:latin typeface="Calibri Light"/>
                <a:cs typeface="Calibri Light"/>
              </a:rPr>
              <a:t>. Dado que </a:t>
            </a:r>
            <a:r>
              <a:rPr lang="es-ES" spc="-10" dirty="0" err="1">
                <a:latin typeface="Calibri Light"/>
                <a:cs typeface="Calibri Light"/>
              </a:rPr>
              <a:t>Blockchain</a:t>
            </a:r>
            <a:r>
              <a:rPr lang="es-ES" spc="-10" dirty="0">
                <a:latin typeface="Calibri Light"/>
                <a:cs typeface="Calibri Light"/>
              </a:rPr>
              <a:t> es inmutable, si los hash coinciden, los datos no se han modificado</a:t>
            </a:r>
            <a:r>
              <a:rPr lang="es-ES" spc="-10" dirty="0" smtClean="0">
                <a:latin typeface="Calibri Light"/>
                <a:cs typeface="Calibri Light"/>
              </a:rPr>
              <a:t>.</a:t>
            </a:r>
          </a:p>
          <a:p>
            <a:pPr marL="342900" indent="-342900">
              <a:spcBef>
                <a:spcPts val="0"/>
              </a:spcBef>
              <a:tabLst>
                <a:tab pos="241300" algn="l"/>
              </a:tabLst>
            </a:pPr>
            <a:r>
              <a:rPr lang="es-ES" spc="-10" dirty="0" smtClean="0">
                <a:latin typeface="Calibri Light"/>
                <a:cs typeface="Calibri Light"/>
              </a:rPr>
              <a:t>Si </a:t>
            </a:r>
            <a:r>
              <a:rPr lang="es-ES" spc="-10" dirty="0">
                <a:latin typeface="Calibri Light"/>
                <a:cs typeface="Calibri Light"/>
              </a:rPr>
              <a:t>una persona solicita que se olviden sus datos, solo es necesario borrar los datos personales que están almacenados en la base de datos</a:t>
            </a:r>
            <a:r>
              <a:rPr lang="es-ES" spc="-10" dirty="0" smtClean="0">
                <a:latin typeface="Calibri Light"/>
                <a:cs typeface="Calibri Light"/>
              </a:rPr>
              <a:t>.</a:t>
            </a:r>
          </a:p>
          <a:p>
            <a:pPr marL="342900" indent="-342900">
              <a:spcBef>
                <a:spcPts val="0"/>
              </a:spcBef>
              <a:tabLst>
                <a:tab pos="241300" algn="l"/>
              </a:tabLst>
            </a:pPr>
            <a:r>
              <a:rPr lang="es-ES" spc="-10" dirty="0" smtClean="0">
                <a:latin typeface="Calibri Light"/>
                <a:cs typeface="Calibri Light"/>
              </a:rPr>
              <a:t>Este </a:t>
            </a:r>
            <a:r>
              <a:rPr lang="es-ES" spc="-10" dirty="0">
                <a:latin typeface="Calibri Light"/>
                <a:cs typeface="Calibri Light"/>
              </a:rPr>
              <a:t>enfoque se puede implementar tanto en redes con permisos como sin permisos.</a:t>
            </a:r>
            <a:endParaRPr lang="en-US" spc="-10" dirty="0" smtClean="0">
              <a:latin typeface="Calibri Light"/>
              <a:cs typeface="Calibri Light"/>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rtl="0"/>
            <a:r>
              <a:rPr lang="en-US" dirty="0" err="1" smtClean="0"/>
              <a:t>Operación</a:t>
            </a:r>
            <a:r>
              <a:rPr lang="en-US" dirty="0" smtClean="0"/>
              <a:t> </a:t>
            </a:r>
            <a:r>
              <a:rPr lang="en-US" dirty="0" err="1" smtClean="0"/>
              <a:t>Blockchange</a:t>
            </a:r>
            <a:endParaRPr lang="en-US" dirty="0"/>
          </a:p>
        </p:txBody>
      </p:sp>
      <p:sp>
        <p:nvSpPr>
          <p:cNvPr id="3" name="Text Placeholder 2"/>
          <p:cNvSpPr>
            <a:spLocks noGrp="1"/>
          </p:cNvSpPr>
          <p:nvPr>
            <p:ph type="body" idx="1"/>
          </p:nvPr>
        </p:nvSpPr>
        <p:spPr>
          <a:xfrm>
            <a:off x="713910" y="1554480"/>
            <a:ext cx="9179898" cy="4800601"/>
          </a:xfrm>
        </p:spPr>
        <p:txBody>
          <a:bodyPr>
            <a:normAutofit lnSpcReduction="10000"/>
          </a:bodyPr>
          <a:lstStyle/>
          <a:p>
            <a:pPr marL="342900" indent="-342900">
              <a:spcBef>
                <a:spcPts val="0"/>
              </a:spcBef>
              <a:tabLst>
                <a:tab pos="241300" algn="l"/>
              </a:tabLst>
            </a:pPr>
            <a:r>
              <a:rPr lang="es-ES" spc="-10" dirty="0" err="1">
                <a:latin typeface="Calibri Light"/>
                <a:cs typeface="Calibri Light"/>
              </a:rPr>
              <a:t>Blockchange</a:t>
            </a:r>
            <a:r>
              <a:rPr lang="es-ES" spc="-10" dirty="0">
                <a:latin typeface="Calibri Light"/>
                <a:cs typeface="Calibri Light"/>
              </a:rPr>
              <a:t> es una solución </a:t>
            </a:r>
            <a:r>
              <a:rPr lang="es-ES" spc="-10" dirty="0" err="1">
                <a:latin typeface="Calibri Light"/>
                <a:cs typeface="Calibri Light"/>
              </a:rPr>
              <a:t>Blockchain</a:t>
            </a:r>
            <a:r>
              <a:rPr lang="es-ES" spc="-10" dirty="0">
                <a:latin typeface="Calibri Light"/>
                <a:cs typeface="Calibri Light"/>
              </a:rPr>
              <a:t> que ahora cumple con GDPR.</a:t>
            </a:r>
          </a:p>
          <a:p>
            <a:pPr marL="342900" indent="-342900">
              <a:spcBef>
                <a:spcPts val="0"/>
              </a:spcBef>
              <a:tabLst>
                <a:tab pos="241300" algn="l"/>
              </a:tabLst>
            </a:pPr>
            <a:endParaRPr lang="es-ES" spc="-10" dirty="0">
              <a:latin typeface="Calibri Light"/>
              <a:cs typeface="Calibri Light"/>
            </a:endParaRPr>
          </a:p>
          <a:p>
            <a:pPr marL="342900" indent="-342900">
              <a:spcBef>
                <a:spcPts val="0"/>
              </a:spcBef>
              <a:tabLst>
                <a:tab pos="241300" algn="l"/>
              </a:tabLst>
            </a:pPr>
            <a:r>
              <a:rPr lang="es-ES" spc="-10" dirty="0">
                <a:latin typeface="Calibri Light"/>
                <a:cs typeface="Calibri Light"/>
              </a:rPr>
              <a:t>En cuanto al derecho al olvido, si la persona solicita la eliminación de sus datos, los datos personales se eliminan de la base de datos externa. La "sal" también se elimina. Por lo tanto, un ataque de fuerza bruta, para extraer el valor inicial, sobre el valor hash almacenado en </a:t>
            </a:r>
            <a:r>
              <a:rPr lang="es-ES" spc="-10" dirty="0" err="1">
                <a:latin typeface="Calibri Light"/>
                <a:cs typeface="Calibri Light"/>
              </a:rPr>
              <a:t>Blockchain</a:t>
            </a:r>
            <a:r>
              <a:rPr lang="es-ES" spc="-10" dirty="0">
                <a:latin typeface="Calibri Light"/>
                <a:cs typeface="Calibri Light"/>
              </a:rPr>
              <a:t> es casi imposible.</a:t>
            </a:r>
          </a:p>
          <a:p>
            <a:pPr marL="342900" indent="-342900">
              <a:spcBef>
                <a:spcPts val="0"/>
              </a:spcBef>
              <a:tabLst>
                <a:tab pos="241300" algn="l"/>
              </a:tabLst>
            </a:pPr>
            <a:endParaRPr lang="es-ES" spc="-10" dirty="0">
              <a:latin typeface="Calibri Light"/>
              <a:cs typeface="Calibri Light"/>
            </a:endParaRPr>
          </a:p>
          <a:p>
            <a:pPr marL="342900" indent="-342900">
              <a:spcBef>
                <a:spcPts val="0"/>
              </a:spcBef>
              <a:tabLst>
                <a:tab pos="241300" algn="l"/>
              </a:tabLst>
            </a:pPr>
            <a:r>
              <a:rPr lang="es-ES" spc="-10" dirty="0">
                <a:latin typeface="Calibri Light"/>
                <a:cs typeface="Calibri Light"/>
              </a:rPr>
              <a:t>En cuanto al derecho de rectificación, si el particular solicitara la modificación de sus datos se desencadenan los siguientes pasos.</a:t>
            </a:r>
          </a:p>
          <a:p>
            <a:pPr marL="742950" lvl="1" indent="-285750">
              <a:spcBef>
                <a:spcPts val="0"/>
              </a:spcBef>
              <a:buFont typeface="Arial" panose="020B0604020202020204" pitchFamily="34" charset="0"/>
              <a:buChar char="•"/>
              <a:tabLst>
                <a:tab pos="241300" algn="l"/>
              </a:tabLst>
            </a:pPr>
            <a:r>
              <a:rPr lang="es-ES" spc="-10" dirty="0">
                <a:latin typeface="Calibri Light"/>
                <a:cs typeface="Calibri Light"/>
              </a:rPr>
              <a:t>Los datos actualizados se insertan como datos nuevos y se crea un nuevo bloque en </a:t>
            </a:r>
            <a:r>
              <a:rPr lang="es-ES" spc="-10" dirty="0" err="1">
                <a:latin typeface="Calibri Light"/>
                <a:cs typeface="Calibri Light"/>
              </a:rPr>
              <a:t>Blockchain</a:t>
            </a:r>
            <a:r>
              <a:rPr lang="es-ES" spc="-10" dirty="0">
                <a:latin typeface="Calibri Light"/>
                <a:cs typeface="Calibri Light"/>
              </a:rPr>
              <a:t>.</a:t>
            </a:r>
          </a:p>
          <a:p>
            <a:pPr marL="742950" lvl="1" indent="-285750">
              <a:spcBef>
                <a:spcPts val="0"/>
              </a:spcBef>
              <a:buFont typeface="Arial" panose="020B0604020202020204" pitchFamily="34" charset="0"/>
              <a:buChar char="•"/>
              <a:tabLst>
                <a:tab pos="241300" algn="l"/>
              </a:tabLst>
            </a:pPr>
            <a:r>
              <a:rPr lang="es-ES" spc="-10" dirty="0">
                <a:latin typeface="Calibri Light"/>
                <a:cs typeface="Calibri Light"/>
              </a:rPr>
              <a:t>Para realizar un seguimiento de los pasos de modificación, la base de datos vincula el nuevo bloque con el antiguo a través de sus hashes.</a:t>
            </a:r>
          </a:p>
          <a:p>
            <a:pPr marL="742950" lvl="1" indent="-285750">
              <a:spcBef>
                <a:spcPts val="0"/>
              </a:spcBef>
              <a:buFont typeface="Arial" panose="020B0604020202020204" pitchFamily="34" charset="0"/>
              <a:buChar char="•"/>
              <a:tabLst>
                <a:tab pos="241300" algn="l"/>
              </a:tabLst>
            </a:pPr>
            <a:r>
              <a:rPr lang="es-ES" spc="-10" dirty="0">
                <a:latin typeface="Calibri Light"/>
                <a:cs typeface="Calibri Light"/>
              </a:rPr>
              <a:t>Los datos antiguos se eliminan de la base de datos.</a:t>
            </a:r>
          </a:p>
          <a:p>
            <a:pPr marL="342900" indent="-342900">
              <a:spcBef>
                <a:spcPts val="0"/>
              </a:spcBef>
              <a:tabLst>
                <a:tab pos="241300" algn="l"/>
              </a:tabLst>
            </a:pPr>
            <a:endParaRPr lang="es-ES" spc="-10" dirty="0">
              <a:latin typeface="Calibri Light"/>
              <a:cs typeface="Calibri Light"/>
            </a:endParaRPr>
          </a:p>
          <a:p>
            <a:pPr marL="342900" indent="-342900">
              <a:spcBef>
                <a:spcPts val="0"/>
              </a:spcBef>
              <a:tabLst>
                <a:tab pos="241300" algn="l"/>
              </a:tabLst>
            </a:pPr>
            <a:r>
              <a:rPr lang="es-ES" spc="-10" dirty="0">
                <a:latin typeface="Calibri Light"/>
                <a:cs typeface="Calibri Light"/>
              </a:rPr>
              <a:t>La implementación de </a:t>
            </a:r>
            <a:r>
              <a:rPr lang="es-ES" spc="-10" dirty="0" err="1">
                <a:latin typeface="Calibri Light"/>
                <a:cs typeface="Calibri Light"/>
              </a:rPr>
              <a:t>Blockchange</a:t>
            </a:r>
            <a:r>
              <a:rPr lang="es-ES" spc="-10" dirty="0">
                <a:latin typeface="Calibri Light"/>
                <a:cs typeface="Calibri Light"/>
              </a:rPr>
              <a:t> utiliza </a:t>
            </a:r>
            <a:r>
              <a:rPr lang="es-ES" spc="-10" dirty="0" err="1">
                <a:latin typeface="Calibri Light"/>
                <a:cs typeface="Calibri Light"/>
              </a:rPr>
              <a:t>Blockchain</a:t>
            </a:r>
            <a:r>
              <a:rPr lang="es-ES" spc="-10" dirty="0">
                <a:latin typeface="Calibri Light"/>
                <a:cs typeface="Calibri Light"/>
              </a:rPr>
              <a:t> como una herramienta para mejorar el cumplimiento de la ley. Un aspecto del principio de responsabilidad es que el controlador mantenga un registro interno del procesamiento de datos. </a:t>
            </a:r>
            <a:r>
              <a:rPr lang="es-ES" spc="-10" dirty="0" err="1">
                <a:latin typeface="Calibri Light"/>
                <a:cs typeface="Calibri Light"/>
              </a:rPr>
              <a:t>Blockchange</a:t>
            </a:r>
            <a:r>
              <a:rPr lang="es-ES" spc="-10" dirty="0">
                <a:latin typeface="Calibri Light"/>
                <a:cs typeface="Calibri Light"/>
              </a:rPr>
              <a:t> satisface esto almacenando todas las eliminaciones o modificaciones como transacciones en </a:t>
            </a:r>
            <a:r>
              <a:rPr lang="es-ES" spc="-10" dirty="0" err="1" smtClean="0">
                <a:latin typeface="Calibri Light"/>
                <a:cs typeface="Calibri Light"/>
              </a:rPr>
              <a:t>Blockchain</a:t>
            </a:r>
            <a:endParaRPr lang="es-ES" spc="-10" dirty="0" smtClean="0">
              <a:latin typeface="Calibri Light"/>
              <a:cs typeface="Calibri Light"/>
            </a:endParaRPr>
          </a:p>
          <a:p>
            <a:pPr marL="342900" indent="-342900" algn="l" rtl="0">
              <a:spcBef>
                <a:spcPts val="0"/>
              </a:spcBef>
              <a:tabLst>
                <a:tab pos="241300" algn="l"/>
              </a:tabLst>
            </a:pPr>
            <a:endParaRPr lang="en-US" spc="-10" dirty="0" smtClean="0">
              <a:latin typeface="Calibri Light"/>
              <a:cs typeface="Calibri Light"/>
            </a:endParaRPr>
          </a:p>
          <a:p>
            <a:pPr marL="342900" indent="-342900" algn="l" rtl="0">
              <a:spcBef>
                <a:spcPts val="0"/>
              </a:spcBef>
              <a:buNone/>
              <a:tabLst>
                <a:tab pos="241300" algn="l"/>
              </a:tabLst>
            </a:pPr>
            <a:endParaRPr lang="en-US" spc="-10" dirty="0" smtClean="0">
              <a:latin typeface="Calibri Light"/>
              <a:cs typeface="Calibri Light"/>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pc="-10" dirty="0" err="1" smtClean="0"/>
              <a:t>Rectificación</a:t>
            </a:r>
            <a:r>
              <a:rPr lang="en-US" spc="-10" dirty="0" smtClean="0"/>
              <a:t> de </a:t>
            </a:r>
            <a:r>
              <a:rPr lang="en-US" spc="-20" dirty="0" err="1" smtClean="0"/>
              <a:t>Datos</a:t>
            </a:r>
            <a:endParaRPr lang="en-US" dirty="0"/>
          </a:p>
        </p:txBody>
      </p:sp>
      <p:pic>
        <p:nvPicPr>
          <p:cNvPr id="5" name="object 3"/>
          <p:cNvPicPr/>
          <p:nvPr/>
        </p:nvPicPr>
        <p:blipFill>
          <a:blip r:embed="rId2" cstate="print"/>
          <a:stretch>
            <a:fillRect/>
          </a:stretch>
        </p:blipFill>
        <p:spPr>
          <a:xfrm>
            <a:off x="2621570" y="1627949"/>
            <a:ext cx="5287990" cy="4714426"/>
          </a:xfrm>
          <a:prstGeom prst="rect">
            <a:avLst/>
          </a:prstGeom>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688848"/>
          </a:xfrm>
        </p:spPr>
        <p:txBody>
          <a:bodyPr/>
          <a:lstStyle/>
          <a:p>
            <a:pPr algn="l" rtl="0"/>
            <a:r>
              <a:rPr lang="en-US" spc="-35" dirty="0" smtClean="0"/>
              <a:t>Pruebas</a:t>
            </a:r>
            <a:r>
              <a:rPr lang="en-US" spc="-45" dirty="0" smtClean="0"/>
              <a:t> </a:t>
            </a:r>
            <a:r>
              <a:rPr lang="en-US" dirty="0" smtClean="0"/>
              <a:t>y</a:t>
            </a:r>
            <a:r>
              <a:rPr lang="en-US" spc="-20" dirty="0" smtClean="0"/>
              <a:t> </a:t>
            </a:r>
            <a:r>
              <a:rPr lang="en-US" spc="-15" dirty="0" smtClean="0"/>
              <a:t>Evaluación</a:t>
            </a:r>
            <a:endParaRPr lang="en-US" dirty="0"/>
          </a:p>
        </p:txBody>
      </p:sp>
      <p:sp>
        <p:nvSpPr>
          <p:cNvPr id="3" name="Text Placeholder 2"/>
          <p:cNvSpPr>
            <a:spLocks noGrp="1"/>
          </p:cNvSpPr>
          <p:nvPr>
            <p:ph type="body" idx="1"/>
          </p:nvPr>
        </p:nvSpPr>
        <p:spPr>
          <a:xfrm>
            <a:off x="640758" y="1435608"/>
            <a:ext cx="9518226" cy="5248656"/>
          </a:xfrm>
        </p:spPr>
        <p:txBody>
          <a:bodyPr>
            <a:normAutofit/>
          </a:bodyPr>
          <a:lstStyle/>
          <a:p>
            <a:pPr marL="12700">
              <a:lnSpc>
                <a:spcPts val="1730"/>
              </a:lnSpc>
              <a:spcBef>
                <a:spcPts val="95"/>
              </a:spcBef>
            </a:pPr>
            <a:r>
              <a:rPr lang="es-ES" sz="1500" spc="-10" dirty="0"/>
              <a:t>Para probar la aplicación, se realizaron pruebas automáticas y manuales. La intención de las pruebas era evaluar si el proyecto cumple con sus requisitos iniciales</a:t>
            </a:r>
            <a:r>
              <a:rPr lang="es-ES" sz="1500" spc="-10" dirty="0" smtClean="0"/>
              <a:t>.</a:t>
            </a:r>
          </a:p>
          <a:p>
            <a:pPr marL="12700">
              <a:lnSpc>
                <a:spcPts val="1730"/>
              </a:lnSpc>
              <a:spcBef>
                <a:spcPts val="95"/>
              </a:spcBef>
            </a:pPr>
            <a:endParaRPr lang="es-ES" sz="1500" spc="-10" dirty="0"/>
          </a:p>
          <a:p>
            <a:pPr marL="12700">
              <a:lnSpc>
                <a:spcPts val="1730"/>
              </a:lnSpc>
              <a:spcBef>
                <a:spcPts val="95"/>
              </a:spcBef>
            </a:pPr>
            <a:r>
              <a:rPr lang="es-ES" sz="1500" spc="-10" dirty="0"/>
              <a:t>Las pruebas automatizadas que se realizaron en el contrato inteligente son las siguientes:</a:t>
            </a:r>
          </a:p>
          <a:p>
            <a:pPr marL="469900" lvl="1">
              <a:lnSpc>
                <a:spcPts val="1730"/>
              </a:lnSpc>
              <a:spcBef>
                <a:spcPts val="95"/>
              </a:spcBef>
              <a:buFont typeface="Arial" panose="020B0604020202020204" pitchFamily="34" charset="0"/>
              <a:buChar char="•"/>
            </a:pPr>
            <a:r>
              <a:rPr lang="es-ES" sz="1300" spc="-10" dirty="0"/>
              <a:t>La primera prueba valida si el contrato inteligente se implementó con éxito en la red.</a:t>
            </a:r>
          </a:p>
          <a:p>
            <a:pPr marL="469900" lvl="1">
              <a:lnSpc>
                <a:spcPts val="1730"/>
              </a:lnSpc>
              <a:spcBef>
                <a:spcPts val="95"/>
              </a:spcBef>
              <a:buFont typeface="Arial" panose="020B0604020202020204" pitchFamily="34" charset="0"/>
              <a:buChar char="•"/>
            </a:pPr>
            <a:r>
              <a:rPr lang="es-ES" sz="1300" spc="-10" dirty="0"/>
              <a:t>La segunda prueba valida si el contrato inteligente puede almacenar valores en la cadena de bloques.</a:t>
            </a:r>
          </a:p>
          <a:p>
            <a:pPr marL="469900" lvl="1">
              <a:lnSpc>
                <a:spcPts val="1730"/>
              </a:lnSpc>
              <a:spcBef>
                <a:spcPts val="95"/>
              </a:spcBef>
              <a:buFont typeface="Arial" panose="020B0604020202020204" pitchFamily="34" charset="0"/>
              <a:buChar char="•"/>
            </a:pPr>
            <a:r>
              <a:rPr lang="es-ES" sz="1300" spc="-10" dirty="0"/>
              <a:t>La tercera prueba valida si el valor almacenado en </a:t>
            </a:r>
            <a:r>
              <a:rPr lang="es-ES" sz="1300" spc="-10" dirty="0" err="1"/>
              <a:t>Blockchain</a:t>
            </a:r>
            <a:r>
              <a:rPr lang="es-ES" sz="1300" spc="-10" dirty="0"/>
              <a:t> es el valor esperado.</a:t>
            </a:r>
          </a:p>
          <a:p>
            <a:pPr marL="12700">
              <a:lnSpc>
                <a:spcPts val="1730"/>
              </a:lnSpc>
              <a:spcBef>
                <a:spcPts val="95"/>
              </a:spcBef>
            </a:pPr>
            <a:endParaRPr lang="es-ES" sz="1500" spc="-10" dirty="0"/>
          </a:p>
          <a:p>
            <a:pPr marL="12700">
              <a:lnSpc>
                <a:spcPts val="1730"/>
              </a:lnSpc>
              <a:spcBef>
                <a:spcPts val="95"/>
              </a:spcBef>
            </a:pPr>
            <a:r>
              <a:rPr lang="es-ES" sz="1500" spc="-10" dirty="0"/>
              <a:t>Las pruebas manuales se realizaron con la intención de validar que la aplicación cumple con los requisitos funcionales. Las pruebas manuales que se realizaron son las siguientes:</a:t>
            </a:r>
          </a:p>
          <a:p>
            <a:pPr marL="742950" lvl="1" indent="-285750">
              <a:lnSpc>
                <a:spcPts val="1730"/>
              </a:lnSpc>
              <a:spcBef>
                <a:spcPts val="95"/>
              </a:spcBef>
              <a:buFont typeface="Arial" panose="020B0604020202020204" pitchFamily="34" charset="0"/>
              <a:buChar char="•"/>
            </a:pPr>
            <a:r>
              <a:rPr lang="es-ES" sz="1300" spc="-10" dirty="0"/>
              <a:t>El controlador de datos puede insertar los datos personales del interesado</a:t>
            </a:r>
          </a:p>
          <a:p>
            <a:pPr marL="742950" lvl="1" indent="-285750">
              <a:lnSpc>
                <a:spcPts val="1730"/>
              </a:lnSpc>
              <a:spcBef>
                <a:spcPts val="95"/>
              </a:spcBef>
              <a:buFont typeface="Arial" panose="020B0604020202020204" pitchFamily="34" charset="0"/>
              <a:buChar char="•"/>
            </a:pPr>
            <a:r>
              <a:rPr lang="es-ES" sz="1300" spc="-10" dirty="0"/>
              <a:t>El controlador de datos puede eliminar los datos personales del interesado</a:t>
            </a:r>
          </a:p>
          <a:p>
            <a:pPr marL="742950" lvl="1" indent="-285750">
              <a:lnSpc>
                <a:spcPts val="1730"/>
              </a:lnSpc>
              <a:spcBef>
                <a:spcPts val="95"/>
              </a:spcBef>
              <a:buFont typeface="Arial" panose="020B0604020202020204" pitchFamily="34" charset="0"/>
              <a:buChar char="•"/>
            </a:pPr>
            <a:r>
              <a:rPr lang="es-ES" sz="1300" spc="-10" dirty="0"/>
              <a:t>El controlador de datos puede modificar o actualizar los datos personales del interesado.</a:t>
            </a:r>
          </a:p>
          <a:p>
            <a:pPr marL="742950" lvl="1" indent="-285750">
              <a:lnSpc>
                <a:spcPts val="1730"/>
              </a:lnSpc>
              <a:spcBef>
                <a:spcPts val="95"/>
              </a:spcBef>
              <a:buFont typeface="Arial" panose="020B0604020202020204" pitchFamily="34" charset="0"/>
              <a:buChar char="•"/>
            </a:pPr>
            <a:r>
              <a:rPr lang="es-ES" sz="1300" spc="-10" dirty="0"/>
              <a:t>Cambio de camino</a:t>
            </a:r>
          </a:p>
          <a:p>
            <a:pPr marL="12700">
              <a:lnSpc>
                <a:spcPts val="1730"/>
              </a:lnSpc>
              <a:spcBef>
                <a:spcPts val="95"/>
              </a:spcBef>
            </a:pPr>
            <a:endParaRPr lang="es-ES" sz="1500" spc="-10" dirty="0"/>
          </a:p>
          <a:p>
            <a:pPr marL="12700" marR="7620">
              <a:lnSpc>
                <a:spcPts val="1540"/>
              </a:lnSpc>
              <a:spcBef>
                <a:spcPts val="980"/>
              </a:spcBef>
            </a:pPr>
            <a:r>
              <a:rPr lang="es-ES" sz="1500" spc="-10" smtClean="0"/>
              <a:t>Las </a:t>
            </a:r>
            <a:r>
              <a:rPr lang="es-ES" sz="1500" spc="-10" dirty="0"/>
              <a:t>pruebas han sido superadas y junto con la revisión de la literatura en profundidad y el prototipo de investigación se han logrado el objetivo y los objetivos del proyecto</a:t>
            </a:r>
            <a:r>
              <a:rPr lang="es-ES" sz="1500" spc="-10" dirty="0" smtClean="0"/>
              <a:t>.</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59"/>
        <p:cNvGrpSpPr/>
        <p:nvPr/>
      </p:nvGrpSpPr>
      <p:grpSpPr>
        <a:xfrm>
          <a:off x="0" y="0"/>
          <a:ext cx="0" cy="0"/>
          <a:chOff x="0" y="0"/>
          <a:chExt cx="0" cy="0"/>
        </a:xfrm>
      </p:grpSpPr>
      <p:sp>
        <p:nvSpPr>
          <p:cNvPr id="160" name="Google Shape;160;p1"/>
          <p:cNvSpPr txBox="1">
            <a:spLocks noGrp="1"/>
          </p:cNvSpPr>
          <p:nvPr>
            <p:ph type="subTitle" idx="1"/>
          </p:nvPr>
        </p:nvSpPr>
        <p:spPr>
          <a:xfrm>
            <a:off x="1349124" y="4192148"/>
            <a:ext cx="7766936" cy="1968028"/>
          </a:xfrm>
          <a:prstGeom prst="rect">
            <a:avLst/>
          </a:prstGeom>
          <a:noFill/>
          <a:ln>
            <a:noFill/>
          </a:ln>
        </p:spPr>
        <p:txBody>
          <a:bodyPr spcFirstLastPara="1" wrap="square" lIns="91425" tIns="45700" rIns="91425" bIns="45700" anchor="t" anchorCtr="0">
            <a:normAutofit/>
          </a:bodyPr>
          <a:lstStyle/>
          <a:p>
            <a:pPr marL="0" lvl="0" indent="0" algn="ctr" rtl="0">
              <a:lnSpc>
                <a:spcPct val="100000"/>
              </a:lnSpc>
              <a:spcBef>
                <a:spcPts val="1000"/>
              </a:spcBef>
              <a:spcAft>
                <a:spcPts val="0"/>
              </a:spcAft>
              <a:buSzPct val="86486"/>
              <a:buNone/>
            </a:pPr>
            <a:r>
              <a:rPr lang="pl-PL" dirty="0"/>
              <a:t>Semana de </a:t>
            </a:r>
            <a:r>
              <a:rPr lang="es-ES" dirty="0" smtClean="0"/>
              <a:t>formación</a:t>
            </a:r>
            <a:r>
              <a:rPr lang="pl-PL" dirty="0" smtClean="0"/>
              <a:t> </a:t>
            </a:r>
            <a:r>
              <a:rPr lang="pl-PL" dirty="0"/>
              <a:t>3</a:t>
            </a:r>
            <a:endParaRPr dirty="0"/>
          </a:p>
          <a:p>
            <a:pPr marL="0" lvl="0" indent="0" algn="ctr" rtl="0">
              <a:lnSpc>
                <a:spcPct val="100000"/>
              </a:lnSpc>
              <a:spcBef>
                <a:spcPts val="1000"/>
              </a:spcBef>
              <a:spcAft>
                <a:spcPts val="0"/>
              </a:spcAft>
              <a:buSzPct val="86486"/>
              <a:buNone/>
            </a:pPr>
            <a:r>
              <a:rPr lang="pl-PL" dirty="0"/>
              <a:t>Lodz, Polonia (en línea)</a:t>
            </a:r>
            <a:endParaRPr dirty="0"/>
          </a:p>
          <a:p>
            <a:pPr marL="1471295" marR="813435" algn="ctr" rtl="0">
              <a:lnSpc>
                <a:spcPts val="3020"/>
              </a:lnSpc>
              <a:spcBef>
                <a:spcPts val="2110"/>
              </a:spcBef>
            </a:pPr>
            <a:r>
              <a:rPr lang="en-US" dirty="0" err="1" smtClean="0"/>
              <a:t>Iraklis</a:t>
            </a:r>
            <a:r>
              <a:rPr lang="en-US" dirty="0" smtClean="0"/>
              <a:t> </a:t>
            </a:r>
            <a:r>
              <a:rPr lang="en-US" dirty="0" err="1" smtClean="0"/>
              <a:t>Paraskakis</a:t>
            </a:r>
            <a:r>
              <a:rPr lang="en-US" dirty="0" smtClean="0"/>
              <a:t>, Andreas </a:t>
            </a:r>
            <a:r>
              <a:rPr lang="en-US" dirty="0" err="1" smtClean="0"/>
              <a:t>Kotoulas</a:t>
            </a:r>
            <a:r>
              <a:rPr lang="en-US" dirty="0" smtClean="0"/>
              <a:t>, </a:t>
            </a:r>
            <a:r>
              <a:rPr lang="en-US" dirty="0" err="1" smtClean="0"/>
              <a:t>Bashir</a:t>
            </a:r>
            <a:r>
              <a:rPr lang="en-US" dirty="0" smtClean="0"/>
              <a:t> </a:t>
            </a:r>
            <a:r>
              <a:rPr lang="en-US" dirty="0" err="1" smtClean="0"/>
              <a:t>Sheban</a:t>
            </a:r>
            <a:endParaRPr lang="en-US" dirty="0" smtClean="0"/>
          </a:p>
          <a:p>
            <a:pPr marL="731520" algn="ctr" rtl="0">
              <a:spcBef>
                <a:spcPts val="635"/>
              </a:spcBef>
            </a:pPr>
            <a:r>
              <a:rPr lang="en-US" dirty="0" smtClean="0"/>
              <a:t>SEERC</a:t>
            </a:r>
          </a:p>
          <a:p>
            <a:pPr marL="0" lvl="0" indent="0" algn="ctr" rtl="0">
              <a:lnSpc>
                <a:spcPct val="100000"/>
              </a:lnSpc>
              <a:spcBef>
                <a:spcPts val="1000"/>
              </a:spcBef>
              <a:spcAft>
                <a:spcPts val="0"/>
              </a:spcAft>
              <a:buSzPct val="86486"/>
              <a:buNone/>
            </a:pPr>
            <a:endParaRPr dirty="0"/>
          </a:p>
        </p:txBody>
      </p:sp>
      <p:sp>
        <p:nvSpPr>
          <p:cNvPr id="161" name="Google Shape;161;p1"/>
          <p:cNvSpPr txBox="1"/>
          <p:nvPr/>
        </p:nvSpPr>
        <p:spPr>
          <a:xfrm>
            <a:off x="673893" y="1554480"/>
            <a:ext cx="9135687" cy="2441448"/>
          </a:xfrm>
          <a:prstGeom prst="rect">
            <a:avLst/>
          </a:prstGeom>
          <a:noFill/>
          <a:ln>
            <a:noFill/>
          </a:ln>
        </p:spPr>
        <p:txBody>
          <a:bodyPr spcFirstLastPara="1" wrap="square" lIns="91425" tIns="45700" rIns="91425" bIns="45700" anchor="b" anchorCtr="0">
            <a:noAutofit/>
          </a:bodyPr>
          <a:lstStyle/>
          <a:p>
            <a:pPr algn="ctr">
              <a:buClr>
                <a:schemeClr val="accent1"/>
              </a:buClr>
              <a:buSzPct val="100000"/>
            </a:pPr>
            <a:r>
              <a:rPr lang="es-ES" sz="3800" dirty="0" err="1">
                <a:solidFill>
                  <a:schemeClr val="accent1"/>
                </a:solidFill>
                <a:latin typeface="Trebuchet MS"/>
                <a:ea typeface="Trebuchet MS"/>
                <a:cs typeface="Trebuchet MS"/>
                <a:sym typeface="Trebuchet MS"/>
              </a:rPr>
              <a:t>Blockchange</a:t>
            </a:r>
            <a:r>
              <a:rPr lang="es-ES" sz="3800" dirty="0">
                <a:solidFill>
                  <a:schemeClr val="accent1"/>
                </a:solidFill>
                <a:latin typeface="Trebuchet MS"/>
                <a:ea typeface="Trebuchet MS"/>
                <a:cs typeface="Trebuchet MS"/>
                <a:sym typeface="Trebuchet MS"/>
              </a:rPr>
              <a:t>: hacer que </a:t>
            </a:r>
            <a:r>
              <a:rPr lang="es-ES" sz="3800" dirty="0" err="1">
                <a:solidFill>
                  <a:schemeClr val="accent1"/>
                </a:solidFill>
                <a:latin typeface="Trebuchet MS"/>
                <a:ea typeface="Trebuchet MS"/>
                <a:cs typeface="Trebuchet MS"/>
                <a:sym typeface="Trebuchet MS"/>
              </a:rPr>
              <a:t>Blockchain</a:t>
            </a:r>
            <a:r>
              <a:rPr lang="es-ES" sz="3800" dirty="0">
                <a:solidFill>
                  <a:schemeClr val="accent1"/>
                </a:solidFill>
                <a:latin typeface="Trebuchet MS"/>
                <a:ea typeface="Trebuchet MS"/>
                <a:cs typeface="Trebuchet MS"/>
                <a:sym typeface="Trebuchet MS"/>
              </a:rPr>
              <a:t> sea compatible con partes de GDPR y cumplimiento del principio de transparencia con </a:t>
            </a:r>
            <a:r>
              <a:rPr lang="es-ES" sz="3800" dirty="0" err="1" smtClean="0">
                <a:solidFill>
                  <a:schemeClr val="accent1"/>
                </a:solidFill>
                <a:latin typeface="Trebuchet MS"/>
                <a:ea typeface="Trebuchet MS"/>
                <a:cs typeface="Trebuchet MS"/>
                <a:sym typeface="Trebuchet MS"/>
              </a:rPr>
              <a:t>BlockChain</a:t>
            </a:r>
            <a:endParaRPr lang="en-US" sz="3800" dirty="0">
              <a:solidFill>
                <a:schemeClr val="accent1"/>
              </a:solidFill>
              <a:latin typeface="Trebuchet MS"/>
              <a:ea typeface="Trebuchet MS"/>
              <a:cs typeface="Trebuchet MS"/>
              <a:sym typeface="Trebuchet MS"/>
            </a:endParaRPr>
          </a:p>
        </p:txBody>
      </p:sp>
    </p:spTree>
    <p:extLst>
      <p:ext uri="{BB962C8B-B14F-4D97-AF65-F5344CB8AC3E}">
        <p14:creationId xmlns:p14="http://schemas.microsoft.com/office/powerpoint/2010/main" val="355803627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427"/>
        <p:cNvGrpSpPr/>
        <p:nvPr/>
      </p:nvGrpSpPr>
      <p:grpSpPr>
        <a:xfrm>
          <a:off x="0" y="0"/>
          <a:ext cx="0" cy="0"/>
          <a:chOff x="0" y="0"/>
          <a:chExt cx="0" cy="0"/>
        </a:xfrm>
      </p:grpSpPr>
      <p:sp>
        <p:nvSpPr>
          <p:cNvPr id="429" name="Google Shape;429;gd0874396ff_0_10"/>
          <p:cNvSpPr txBox="1"/>
          <p:nvPr/>
        </p:nvSpPr>
        <p:spPr>
          <a:xfrm>
            <a:off x="664749" y="1953491"/>
            <a:ext cx="9135600" cy="2238600"/>
          </a:xfrm>
          <a:prstGeom prst="rect">
            <a:avLst/>
          </a:prstGeom>
          <a:noFill/>
          <a:ln>
            <a:noFill/>
          </a:ln>
        </p:spPr>
        <p:txBody>
          <a:bodyPr spcFirstLastPara="1" wrap="square" lIns="91425" tIns="45700" rIns="91425" bIns="45700" anchor="b" anchorCtr="0">
            <a:normAutofit/>
          </a:bodyPr>
          <a:lstStyle/>
          <a:p>
            <a:pPr marL="0" marR="0" lvl="0" indent="0" algn="ctr" rtl="0">
              <a:lnSpc>
                <a:spcPct val="100000"/>
              </a:lnSpc>
              <a:spcBef>
                <a:spcPts val="0"/>
              </a:spcBef>
              <a:spcAft>
                <a:spcPts val="0"/>
              </a:spcAft>
              <a:buClr>
                <a:schemeClr val="accent1"/>
              </a:buClr>
              <a:buSzPct val="100000"/>
              <a:buFont typeface="Trebuchet MS"/>
              <a:buNone/>
            </a:pPr>
            <a:endParaRPr sz="8000" b="1" i="0" u="none" strike="noStrike" cap="none" dirty="0">
              <a:solidFill>
                <a:schemeClr val="accent1"/>
              </a:solidFill>
              <a:latin typeface="Trebuchet MS"/>
              <a:ea typeface="Trebuchet MS"/>
              <a:cs typeface="Trebuchet MS"/>
              <a:sym typeface="Trebuchet MS"/>
            </a:endParaRPr>
          </a:p>
        </p:txBody>
      </p:sp>
      <p:sp>
        <p:nvSpPr>
          <p:cNvPr id="6" name="Rectangle 5"/>
          <p:cNvSpPr/>
          <p:nvPr/>
        </p:nvSpPr>
        <p:spPr>
          <a:xfrm>
            <a:off x="3048000" y="2139696"/>
            <a:ext cx="6096000" cy="2864374"/>
          </a:xfrm>
          <a:prstGeom prst="rect">
            <a:avLst/>
          </a:prstGeom>
        </p:spPr>
        <p:txBody>
          <a:bodyPr wrap="square">
            <a:spAutoFit/>
          </a:bodyPr>
          <a:lstStyle/>
          <a:p>
            <a:pPr marL="13970" marR="5080" algn="ctr" rtl="0">
              <a:lnSpc>
                <a:spcPct val="119900"/>
              </a:lnSpc>
              <a:spcBef>
                <a:spcPts val="100"/>
              </a:spcBef>
            </a:pPr>
            <a:r>
              <a:rPr lang="en-US" sz="2800" dirty="0" smtClean="0">
                <a:solidFill>
                  <a:schemeClr val="accent1"/>
                </a:solidFill>
                <a:latin typeface="Trebuchet MS"/>
                <a:ea typeface="Trebuchet MS"/>
                <a:cs typeface="Trebuchet MS"/>
                <a:sym typeface="Trebuchet MS"/>
              </a:rPr>
              <a:t>¡Gracias! </a:t>
            </a:r>
          </a:p>
          <a:p>
            <a:pPr marL="13970" marR="5080" algn="ctr" rtl="0">
              <a:lnSpc>
                <a:spcPct val="119900"/>
              </a:lnSpc>
              <a:spcBef>
                <a:spcPts val="100"/>
              </a:spcBef>
            </a:pPr>
            <a:r>
              <a:rPr lang="el-GR" sz="2800" dirty="0" smtClean="0">
                <a:solidFill>
                  <a:schemeClr val="accent1"/>
                </a:solidFill>
                <a:latin typeface="Trebuchet MS"/>
                <a:ea typeface="Trebuchet MS"/>
                <a:cs typeface="Trebuchet MS"/>
                <a:sym typeface="Trebuchet MS"/>
              </a:rPr>
              <a:t>Ευχαριστώ</a:t>
            </a:r>
            <a:r>
              <a:rPr lang="en-US" sz="2800" dirty="0" smtClean="0">
                <a:solidFill>
                  <a:schemeClr val="accent1"/>
                </a:solidFill>
                <a:latin typeface="Trebuchet MS"/>
                <a:ea typeface="Trebuchet MS"/>
                <a:cs typeface="Trebuchet MS"/>
                <a:sym typeface="Trebuchet MS"/>
              </a:rPr>
              <a:t>!</a:t>
            </a:r>
          </a:p>
          <a:p>
            <a:pPr marL="13970" marR="5080" algn="ctr" rtl="0">
              <a:lnSpc>
                <a:spcPct val="119900"/>
              </a:lnSpc>
              <a:spcBef>
                <a:spcPts val="100"/>
              </a:spcBef>
            </a:pPr>
            <a:r>
              <a:rPr lang="el-GR" sz="2800" dirty="0" smtClean="0">
                <a:solidFill>
                  <a:schemeClr val="accent1"/>
                </a:solidFill>
                <a:latin typeface="Trebuchet MS"/>
                <a:ea typeface="Trebuchet MS"/>
                <a:cs typeface="Trebuchet MS"/>
                <a:sym typeface="Trebuchet MS"/>
              </a:rPr>
              <a:t> </a:t>
            </a:r>
            <a:r>
              <a:rPr lang="en-US" sz="2800" dirty="0" smtClean="0">
                <a:solidFill>
                  <a:schemeClr val="accent1"/>
                </a:solidFill>
                <a:latin typeface="Trebuchet MS"/>
                <a:ea typeface="Trebuchet MS"/>
                <a:cs typeface="Trebuchet MS"/>
                <a:sym typeface="Trebuchet MS"/>
              </a:rPr>
              <a:t>Merci!</a:t>
            </a:r>
          </a:p>
          <a:p>
            <a:pPr marL="2540" algn="ctr" rtl="0">
              <a:spcBef>
                <a:spcPts val="660"/>
              </a:spcBef>
            </a:pPr>
            <a:r>
              <a:rPr lang="en-US" sz="2800" dirty="0" smtClean="0">
                <a:solidFill>
                  <a:schemeClr val="accent1"/>
                </a:solidFill>
                <a:latin typeface="Trebuchet MS"/>
                <a:ea typeface="Trebuchet MS"/>
                <a:cs typeface="Trebuchet MS"/>
                <a:sym typeface="Trebuchet MS"/>
              </a:rPr>
              <a:t>Grazie!</a:t>
            </a:r>
          </a:p>
          <a:p>
            <a:pPr marL="2540" algn="ctr" rtl="0">
              <a:spcBef>
                <a:spcPts val="660"/>
              </a:spcBef>
            </a:pPr>
            <a:endParaRPr lang="en-US" sz="3800" dirty="0" smtClean="0">
              <a:solidFill>
                <a:schemeClr val="accent1"/>
              </a:solidFill>
              <a:latin typeface="Trebuchet MS"/>
              <a:ea typeface="Trebuchet MS"/>
              <a:cs typeface="Trebuchet MS"/>
              <a:sym typeface="Trebuchet MS"/>
            </a:endParaRPr>
          </a:p>
        </p:txBody>
      </p:sp>
      <p:sp>
        <p:nvSpPr>
          <p:cNvPr id="7" name="Rectangle 6"/>
          <p:cNvSpPr/>
          <p:nvPr/>
        </p:nvSpPr>
        <p:spPr>
          <a:xfrm>
            <a:off x="5277196" y="4317528"/>
            <a:ext cx="1646605" cy="523220"/>
          </a:xfrm>
          <a:prstGeom prst="rect">
            <a:avLst/>
          </a:prstGeom>
        </p:spPr>
        <p:txBody>
          <a:bodyPr wrap="none">
            <a:spAutoFit/>
          </a:bodyPr>
          <a:lstStyle/>
          <a:p>
            <a:pPr marL="12700" algn="l" rtl="0">
              <a:spcBef>
                <a:spcPts val="95"/>
              </a:spcBef>
            </a:pPr>
            <a:r>
              <a:rPr lang="en-US" sz="2800" dirty="0" smtClean="0">
                <a:solidFill>
                  <a:schemeClr val="accent1"/>
                </a:solidFill>
                <a:latin typeface="Trebuchet MS"/>
                <a:ea typeface="Trebuchet MS"/>
                <a:cs typeface="Trebuchet MS"/>
                <a:sym typeface="Trebuchet MS"/>
              </a:rPr>
              <a:t>¡Gracias!</a:t>
            </a:r>
          </a:p>
        </p:txBody>
      </p:sp>
    </p:spTree>
  </p:cSld>
  <p:clrMapOvr>
    <a:masterClrMapping/>
  </p:clrMapOvr>
  <p:transition>
    <p:wipe dir="d"/>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65"/>
        <p:cNvGrpSpPr/>
        <p:nvPr/>
      </p:nvGrpSpPr>
      <p:grpSpPr>
        <a:xfrm>
          <a:off x="0" y="0"/>
          <a:ext cx="0" cy="0"/>
          <a:chOff x="0" y="0"/>
          <a:chExt cx="0" cy="0"/>
        </a:xfrm>
      </p:grpSpPr>
      <p:sp>
        <p:nvSpPr>
          <p:cNvPr id="166" name="Google Shape;166;p2"/>
          <p:cNvSpPr txBox="1">
            <a:spLocks noGrp="1"/>
          </p:cNvSpPr>
          <p:nvPr>
            <p:ph type="title"/>
          </p:nvPr>
        </p:nvSpPr>
        <p:spPr>
          <a:xfrm>
            <a:off x="677334" y="609600"/>
            <a:ext cx="8596668" cy="1320800"/>
          </a:xfrm>
          <a:prstGeom prst="rect">
            <a:avLst/>
          </a:prstGeom>
          <a:noFill/>
          <a:ln>
            <a:noFill/>
          </a:ln>
        </p:spPr>
        <p:txBody>
          <a:bodyPr spcFirstLastPara="1" wrap="square" lIns="91425" tIns="45700" rIns="91425" bIns="45700" anchor="t" anchorCtr="0">
            <a:normAutofit/>
          </a:bodyPr>
          <a:lstStyle/>
          <a:p>
            <a:pPr lvl="0" algn="l" rtl="0"/>
            <a:r>
              <a:rPr lang="en-US" spc="-25" dirty="0" smtClean="0"/>
              <a:t>Resumen</a:t>
            </a:r>
            <a:r>
              <a:rPr lang="en-US" spc="-15" dirty="0" smtClean="0"/>
              <a:t> </a:t>
            </a:r>
            <a:r>
              <a:rPr lang="en-US" dirty="0" smtClean="0"/>
              <a:t>y</a:t>
            </a:r>
            <a:r>
              <a:rPr lang="en-US" spc="15" dirty="0" smtClean="0"/>
              <a:t> </a:t>
            </a:r>
            <a:r>
              <a:rPr lang="en-US" spc="-15" dirty="0" err="1" smtClean="0"/>
              <a:t>contextualización</a:t>
            </a:r>
            <a:r>
              <a:rPr lang="en-US" spc="-20" dirty="0" smtClean="0"/>
              <a:t>: </a:t>
            </a:r>
            <a:r>
              <a:rPr lang="en-US" spc="-800" dirty="0" smtClean="0"/>
              <a:t> </a:t>
            </a:r>
            <a:r>
              <a:rPr lang="en-US" spc="-10" dirty="0" smtClean="0"/>
              <a:t>Derecho a la </a:t>
            </a:r>
            <a:r>
              <a:rPr lang="en-US" spc="-10" dirty="0" err="1" smtClean="0"/>
              <a:t>i</a:t>
            </a:r>
            <a:r>
              <a:rPr lang="en-US" spc="-15" dirty="0" err="1" smtClean="0"/>
              <a:t>ntimidad</a:t>
            </a:r>
            <a:r>
              <a:rPr lang="en-US" dirty="0" smtClean="0"/>
              <a:t> </a:t>
            </a:r>
            <a:r>
              <a:rPr lang="en-US" dirty="0" smtClean="0"/>
              <a:t>y</a:t>
            </a:r>
            <a:r>
              <a:rPr lang="en-US" spc="5" dirty="0" smtClean="0"/>
              <a:t> </a:t>
            </a:r>
            <a:r>
              <a:rPr lang="en-US" spc="-15" dirty="0" err="1" smtClean="0"/>
              <a:t>Blockchain</a:t>
            </a:r>
            <a:endParaRPr lang="en-US" dirty="0"/>
          </a:p>
        </p:txBody>
      </p:sp>
      <p:sp>
        <p:nvSpPr>
          <p:cNvPr id="167" name="Google Shape;167;p2"/>
          <p:cNvSpPr txBox="1">
            <a:spLocks noGrp="1"/>
          </p:cNvSpPr>
          <p:nvPr>
            <p:ph type="body" idx="1"/>
          </p:nvPr>
        </p:nvSpPr>
        <p:spPr>
          <a:xfrm>
            <a:off x="677334" y="2069149"/>
            <a:ext cx="8596668" cy="3993323"/>
          </a:xfrm>
          <a:prstGeom prst="rect">
            <a:avLst/>
          </a:prstGeom>
          <a:noFill/>
          <a:ln>
            <a:noFill/>
          </a:ln>
        </p:spPr>
        <p:txBody>
          <a:bodyPr spcFirstLastPara="1" wrap="square" lIns="91425" tIns="45700" rIns="91425" bIns="45700" anchor="t" anchorCtr="0">
            <a:normAutofit/>
          </a:bodyPr>
          <a:lstStyle/>
          <a:p>
            <a:pPr>
              <a:lnSpc>
                <a:spcPct val="110000"/>
              </a:lnSpc>
              <a:tabLst>
                <a:tab pos="241935" algn="l"/>
              </a:tabLst>
            </a:pPr>
            <a:r>
              <a:rPr lang="es-ES" dirty="0"/>
              <a:t>Naturaleza distributiva de </a:t>
            </a:r>
            <a:r>
              <a:rPr lang="es-ES" dirty="0" err="1"/>
              <a:t>Blockchain</a:t>
            </a:r>
            <a:r>
              <a:rPr lang="es-ES" dirty="0"/>
              <a:t> implica que cada nodo es un controlador / procesador de datos de manera efectiva</a:t>
            </a:r>
          </a:p>
          <a:p>
            <a:pPr>
              <a:lnSpc>
                <a:spcPct val="110000"/>
              </a:lnSpc>
              <a:tabLst>
                <a:tab pos="241935" algn="l"/>
              </a:tabLst>
            </a:pPr>
            <a:r>
              <a:rPr lang="es-ES" dirty="0"/>
              <a:t>Derecho al olvido: un gran problema técnico con amplias implicaciones.</a:t>
            </a:r>
          </a:p>
          <a:p>
            <a:pPr>
              <a:lnSpc>
                <a:spcPct val="110000"/>
              </a:lnSpc>
              <a:tabLst>
                <a:tab pos="241935" algn="l"/>
              </a:tabLst>
            </a:pPr>
            <a:r>
              <a:rPr lang="es-ES" dirty="0"/>
              <a:t>Los problemas anteriores parecen insolubles, por lo que algunas empresas de la UE han renunciado al uso de </a:t>
            </a:r>
            <a:r>
              <a:rPr lang="es-ES" dirty="0" err="1"/>
              <a:t>blockchain</a:t>
            </a:r>
            <a:r>
              <a:rPr lang="es-ES" dirty="0"/>
              <a:t> en el registro de transacciones</a:t>
            </a:r>
          </a:p>
          <a:p>
            <a:pPr>
              <a:lnSpc>
                <a:spcPct val="110000"/>
              </a:lnSpc>
              <a:tabLst>
                <a:tab pos="241935" algn="l"/>
              </a:tabLst>
            </a:pPr>
            <a:r>
              <a:rPr lang="es-ES" dirty="0"/>
              <a:t>Esfuerzo actual en investigación para superar el problema y hacer </a:t>
            </a:r>
            <a:r>
              <a:rPr lang="es-ES" dirty="0" err="1"/>
              <a:t>Blockchain</a:t>
            </a:r>
            <a:r>
              <a:rPr lang="es-ES" dirty="0"/>
              <a:t> Cumple con GDPR sin perder la esencia de la inmutabilidad</a:t>
            </a:r>
          </a:p>
          <a:p>
            <a:pPr>
              <a:lnSpc>
                <a:spcPct val="110000"/>
              </a:lnSpc>
              <a:tabLst>
                <a:tab pos="241935" algn="l"/>
              </a:tabLst>
            </a:pPr>
            <a:r>
              <a:rPr lang="es-ES" dirty="0"/>
              <a:t>Podría revolucionar la aplicación de GDPR y hacer cumplir la aplicación rigurosa de GDPR siempre que se modifiquen ciertas nociones de propiedad de datos.</a:t>
            </a:r>
            <a:endParaRPr sz="28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65"/>
        <p:cNvGrpSpPr/>
        <p:nvPr/>
      </p:nvGrpSpPr>
      <p:grpSpPr>
        <a:xfrm>
          <a:off x="0" y="0"/>
          <a:ext cx="0" cy="0"/>
          <a:chOff x="0" y="0"/>
          <a:chExt cx="0" cy="0"/>
        </a:xfrm>
      </p:grpSpPr>
      <p:sp>
        <p:nvSpPr>
          <p:cNvPr id="166" name="Google Shape;166;p2"/>
          <p:cNvSpPr txBox="1">
            <a:spLocks noGrp="1"/>
          </p:cNvSpPr>
          <p:nvPr>
            <p:ph type="title"/>
          </p:nvPr>
        </p:nvSpPr>
        <p:spPr>
          <a:xfrm>
            <a:off x="677334" y="609600"/>
            <a:ext cx="8596668" cy="1320800"/>
          </a:xfrm>
          <a:prstGeom prst="rect">
            <a:avLst/>
          </a:prstGeom>
          <a:noFill/>
          <a:ln>
            <a:noFill/>
          </a:ln>
        </p:spPr>
        <p:txBody>
          <a:bodyPr spcFirstLastPara="1" wrap="square" lIns="91425" tIns="45700" rIns="91425" bIns="45700" anchor="t" anchorCtr="0">
            <a:normAutofit/>
          </a:bodyPr>
          <a:lstStyle/>
          <a:p>
            <a:pPr algn="l" rtl="0"/>
            <a:r>
              <a:rPr lang="en-US" spc="-50" dirty="0" smtClean="0"/>
              <a:t>Dos</a:t>
            </a:r>
            <a:r>
              <a:rPr lang="en-US" spc="-10" dirty="0" smtClean="0"/>
              <a:t> </a:t>
            </a:r>
            <a:r>
              <a:rPr lang="en-US" spc="-15" dirty="0" smtClean="0"/>
              <a:t>prueba </a:t>
            </a:r>
            <a:r>
              <a:rPr lang="en-US" spc="-5" dirty="0" smtClean="0"/>
              <a:t>de </a:t>
            </a:r>
            <a:r>
              <a:rPr lang="en-US" spc="-10" dirty="0" smtClean="0"/>
              <a:t>conceptos</a:t>
            </a:r>
            <a:r>
              <a:rPr lang="en-US" dirty="0" smtClean="0"/>
              <a:t> </a:t>
            </a:r>
            <a:r>
              <a:rPr lang="en-US" spc="-10" dirty="0" smtClean="0"/>
              <a:t>aplicaciones</a:t>
            </a:r>
            <a:endParaRPr lang="en-US" dirty="0"/>
          </a:p>
        </p:txBody>
      </p:sp>
      <p:sp>
        <p:nvSpPr>
          <p:cNvPr id="167" name="Google Shape;167;p2"/>
          <p:cNvSpPr txBox="1">
            <a:spLocks noGrp="1"/>
          </p:cNvSpPr>
          <p:nvPr>
            <p:ph type="body" idx="1"/>
          </p:nvPr>
        </p:nvSpPr>
        <p:spPr>
          <a:xfrm>
            <a:off x="677334" y="2160589"/>
            <a:ext cx="8596668" cy="1707323"/>
          </a:xfrm>
          <a:prstGeom prst="rect">
            <a:avLst/>
          </a:prstGeom>
          <a:noFill/>
          <a:ln>
            <a:noFill/>
          </a:ln>
        </p:spPr>
        <p:txBody>
          <a:bodyPr spcFirstLastPara="1" wrap="square" lIns="91425" tIns="45700" rIns="91425" bIns="45700" anchor="t" anchorCtr="0">
            <a:normAutofit/>
          </a:bodyPr>
          <a:lstStyle/>
          <a:p>
            <a:pPr lvl="0" algn="l" rtl="0">
              <a:lnSpc>
                <a:spcPct val="110000"/>
              </a:lnSpc>
              <a:tabLst>
                <a:tab pos="241935" algn="l"/>
              </a:tabLst>
            </a:pPr>
            <a:r>
              <a:rPr lang="en-US" dirty="0" err="1" smtClean="0"/>
              <a:t>BlockChange</a:t>
            </a:r>
            <a:r>
              <a:rPr lang="en-US" dirty="0" smtClean="0"/>
              <a:t> - prueba de concepto que aborda el derecho al olvido y</a:t>
            </a:r>
          </a:p>
          <a:p>
            <a:pPr lvl="0" algn="l" rtl="0">
              <a:lnSpc>
                <a:spcPct val="110000"/>
              </a:lnSpc>
              <a:tabLst>
                <a:tab pos="241935" algn="l"/>
              </a:tabLst>
            </a:pPr>
            <a:r>
              <a:rPr lang="en-US" dirty="0" smtClean="0"/>
              <a:t>Cumplimiento del Principio de Transparencia </a:t>
            </a:r>
            <a:r>
              <a:rPr lang="en-US" dirty="0" err="1" smtClean="0"/>
              <a:t>BlockChain</a:t>
            </a:r>
            <a:r>
              <a:rPr lang="en-US" dirty="0" smtClean="0"/>
              <a:t> - permitir que los datos se </a:t>
            </a:r>
            <a:r>
              <a:rPr lang="en-US" dirty="0" err="1" smtClean="0"/>
              <a:t>contabilicen</a:t>
            </a:r>
            <a:r>
              <a:rPr lang="en-US" dirty="0" smtClean="0"/>
              <a:t> </a:t>
            </a:r>
            <a:r>
              <a:rPr lang="en-US" dirty="0" err="1" smtClean="0"/>
              <a:t>cómo</a:t>
            </a:r>
            <a:r>
              <a:rPr lang="en-US" dirty="0" smtClean="0"/>
              <a:t> </a:t>
            </a:r>
            <a:r>
              <a:rPr lang="en-US" dirty="0" smtClean="0"/>
              <a:t>y </a:t>
            </a:r>
            <a:r>
              <a:rPr lang="en-US" dirty="0" err="1" smtClean="0"/>
              <a:t>cuándo</a:t>
            </a:r>
            <a:r>
              <a:rPr lang="en-US" dirty="0" smtClean="0"/>
              <a:t> </a:t>
            </a:r>
            <a:r>
              <a:rPr lang="en-US" dirty="0" smtClean="0"/>
              <a:t>se procesan.</a:t>
            </a:r>
          </a:p>
          <a:p>
            <a:pPr marL="342900" lvl="0" indent="-200660" algn="l" rtl="0">
              <a:lnSpc>
                <a:spcPct val="100000"/>
              </a:lnSpc>
              <a:spcBef>
                <a:spcPts val="1000"/>
              </a:spcBef>
              <a:spcAft>
                <a:spcPts val="0"/>
              </a:spcAft>
              <a:buSzPts val="2240"/>
              <a:buFont typeface="Trebuchet MS"/>
              <a:buNone/>
            </a:pPr>
            <a:endParaRPr lang="en-US" sz="2800" dirty="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77"/>
        <p:cNvGrpSpPr/>
        <p:nvPr/>
      </p:nvGrpSpPr>
      <p:grpSpPr>
        <a:xfrm>
          <a:off x="0" y="0"/>
          <a:ext cx="0" cy="0"/>
          <a:chOff x="0" y="0"/>
          <a:chExt cx="0" cy="0"/>
        </a:xfrm>
      </p:grpSpPr>
      <p:sp>
        <p:nvSpPr>
          <p:cNvPr id="178" name="Google Shape;178;p4"/>
          <p:cNvSpPr txBox="1">
            <a:spLocks noGrp="1"/>
          </p:cNvSpPr>
          <p:nvPr>
            <p:ph type="title"/>
          </p:nvPr>
        </p:nvSpPr>
        <p:spPr>
          <a:xfrm>
            <a:off x="677334" y="609600"/>
            <a:ext cx="8596668" cy="1320800"/>
          </a:xfrm>
          <a:prstGeom prst="rect">
            <a:avLst/>
          </a:prstGeom>
          <a:noFill/>
          <a:ln>
            <a:noFill/>
          </a:ln>
        </p:spPr>
        <p:txBody>
          <a:bodyPr spcFirstLastPara="1" wrap="square" lIns="91425" tIns="45700" rIns="91425" bIns="45700" anchor="t" anchorCtr="0">
            <a:normAutofit/>
          </a:bodyPr>
          <a:lstStyle/>
          <a:p>
            <a:pPr lvl="0" algn="l" rtl="0">
              <a:buSzPts val="3600"/>
            </a:pPr>
            <a:r>
              <a:rPr lang="en-US" i="1" spc="-5" dirty="0" err="1" smtClean="0">
                <a:latin typeface="Calibri Light"/>
                <a:cs typeface="Calibri Light"/>
              </a:rPr>
              <a:t>BlockChange</a:t>
            </a:r>
            <a:r>
              <a:rPr lang="en-US" spc="-5" dirty="0" smtClean="0"/>
              <a:t>:</a:t>
            </a:r>
            <a:r>
              <a:rPr lang="en-US" spc="-20" dirty="0" smtClean="0"/>
              <a:t> </a:t>
            </a:r>
            <a:r>
              <a:rPr lang="en-US" dirty="0" err="1" smtClean="0"/>
              <a:t>Objetivo</a:t>
            </a:r>
            <a:r>
              <a:rPr lang="en-US" dirty="0" smtClean="0"/>
              <a:t> del</a:t>
            </a:r>
            <a:r>
              <a:rPr lang="en-US" spc="-20" dirty="0" smtClean="0"/>
              <a:t> </a:t>
            </a:r>
            <a:r>
              <a:rPr lang="en-US" spc="-10" dirty="0" smtClean="0"/>
              <a:t>proyecto</a:t>
            </a:r>
            <a:endParaRPr lang="pl-PL" dirty="0"/>
          </a:p>
        </p:txBody>
      </p:sp>
      <p:sp>
        <p:nvSpPr>
          <p:cNvPr id="6" name="Text Placeholder 5"/>
          <p:cNvSpPr>
            <a:spLocks noGrp="1"/>
          </p:cNvSpPr>
          <p:nvPr>
            <p:ph type="body" idx="1"/>
          </p:nvPr>
        </p:nvSpPr>
        <p:spPr>
          <a:xfrm>
            <a:off x="677334" y="2057400"/>
            <a:ext cx="8210634" cy="3983961"/>
          </a:xfrm>
        </p:spPr>
        <p:txBody>
          <a:bodyPr>
            <a:normAutofit/>
          </a:bodyPr>
          <a:lstStyle/>
          <a:p>
            <a:pPr marL="137160" indent="0">
              <a:buNone/>
            </a:pPr>
            <a:r>
              <a:rPr lang="es-ES" dirty="0" smtClean="0"/>
              <a:t>Las </a:t>
            </a:r>
            <a:r>
              <a:rPr lang="es-ES" dirty="0"/>
              <a:t>transacciones automatizadas exigen transparencia, trazabilidad e inmutabilidad. Estas características son proporcionadas por completo por la tecnología </a:t>
            </a:r>
            <a:r>
              <a:rPr lang="es-ES" dirty="0" err="1"/>
              <a:t>Blockchain</a:t>
            </a:r>
            <a:r>
              <a:rPr lang="es-ES" dirty="0"/>
              <a:t> y las transacciones bajo esta tecnología tienen asegurados estos atributos. Sin embargo, GDPR otorga el derecho a las personas europeas a solicitar la eliminación de sus datos personales, por lo que los datos que se garantizaba que no serían modificables ahora deben ser modificados. Por tanto, el objetivo de este proyecto es el siguiente:</a:t>
            </a:r>
          </a:p>
          <a:p>
            <a:pPr marL="12700" marR="5080" algn="l" rtl="0">
              <a:spcBef>
                <a:spcPts val="95"/>
              </a:spcBef>
              <a:buNone/>
            </a:pPr>
            <a:endParaRPr lang="en-US" dirty="0" smtClean="0">
              <a:latin typeface="Calibri Light"/>
              <a:cs typeface="Calibri Light"/>
            </a:endParaRPr>
          </a:p>
          <a:p>
            <a:pPr marL="12700" marR="5080" algn="l" rtl="0">
              <a:spcBef>
                <a:spcPts val="95"/>
              </a:spcBef>
            </a:pPr>
            <a:endParaRPr lang="en-US" sz="2000" i="1" spc="-15" dirty="0" smtClean="0">
              <a:latin typeface="Calibri Light"/>
              <a:cs typeface="Calibri Light"/>
            </a:endParaRPr>
          </a:p>
          <a:p>
            <a:pPr marL="12700" marR="5080">
              <a:spcBef>
                <a:spcPts val="95"/>
              </a:spcBef>
              <a:buNone/>
            </a:pPr>
            <a:r>
              <a:rPr lang="en-US" sz="2000" i="1" spc="-15" dirty="0" smtClean="0">
                <a:latin typeface="Calibri Light"/>
                <a:cs typeface="Calibri Light"/>
              </a:rPr>
              <a:t> </a:t>
            </a:r>
            <a:r>
              <a:rPr lang="es-ES" sz="2000" i="1" spc="-15" dirty="0">
                <a:latin typeface="Calibri Light"/>
                <a:cs typeface="Calibri Light"/>
              </a:rPr>
              <a:t>Investigar cómo se puede modificar la tecnología </a:t>
            </a:r>
            <a:r>
              <a:rPr lang="es-ES" sz="2000" i="1" spc="-15" dirty="0" err="1">
                <a:latin typeface="Calibri Light"/>
                <a:cs typeface="Calibri Light"/>
              </a:rPr>
              <a:t>Blockchain</a:t>
            </a:r>
            <a:r>
              <a:rPr lang="es-ES" sz="2000" i="1" spc="-15" dirty="0">
                <a:latin typeface="Calibri Light"/>
                <a:cs typeface="Calibri Light"/>
              </a:rPr>
              <a:t> para adaptarse a los requisitos estipulados por el GDPR, es decir, hacer que </a:t>
            </a:r>
            <a:r>
              <a:rPr lang="es-ES" sz="2000" i="1" spc="-15" dirty="0" err="1">
                <a:latin typeface="Calibri Light"/>
                <a:cs typeface="Calibri Light"/>
              </a:rPr>
              <a:t>Blockchain</a:t>
            </a:r>
            <a:r>
              <a:rPr lang="es-ES" sz="2000" i="1" spc="-15" dirty="0">
                <a:latin typeface="Calibri Light"/>
                <a:cs typeface="Calibri Light"/>
              </a:rPr>
              <a:t> sea compatible con GDPR.</a:t>
            </a:r>
            <a:endParaRPr lang="en-US" dirty="0"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85"/>
        <p:cNvGrpSpPr/>
        <p:nvPr/>
      </p:nvGrpSpPr>
      <p:grpSpPr>
        <a:xfrm>
          <a:off x="0" y="0"/>
          <a:ext cx="0" cy="0"/>
          <a:chOff x="0" y="0"/>
          <a:chExt cx="0" cy="0"/>
        </a:xfrm>
      </p:grpSpPr>
      <p:sp>
        <p:nvSpPr>
          <p:cNvPr id="186" name="Google Shape;186;p5"/>
          <p:cNvSpPr txBox="1">
            <a:spLocks noGrp="1"/>
          </p:cNvSpPr>
          <p:nvPr>
            <p:ph type="title"/>
          </p:nvPr>
        </p:nvSpPr>
        <p:spPr>
          <a:xfrm>
            <a:off x="686478" y="646176"/>
            <a:ext cx="8596668" cy="1320800"/>
          </a:xfrm>
          <a:prstGeom prst="rect">
            <a:avLst/>
          </a:prstGeom>
          <a:noFill/>
          <a:ln>
            <a:noFill/>
          </a:ln>
        </p:spPr>
        <p:txBody>
          <a:bodyPr spcFirstLastPara="1" wrap="square" lIns="91425" tIns="45700" rIns="91425" bIns="45700" anchor="t" anchorCtr="0">
            <a:normAutofit/>
          </a:bodyPr>
          <a:lstStyle/>
          <a:p>
            <a:pPr lvl="0" algn="l" rtl="0"/>
            <a:r>
              <a:rPr lang="en-US" spc="-10" dirty="0" smtClean="0"/>
              <a:t>Objetivos</a:t>
            </a:r>
            <a:r>
              <a:rPr lang="en-US" spc="-20" dirty="0" smtClean="0"/>
              <a:t> </a:t>
            </a:r>
            <a:r>
              <a:rPr lang="en-US" spc="-5" dirty="0" smtClean="0"/>
              <a:t>de</a:t>
            </a:r>
            <a:r>
              <a:rPr lang="en-US" spc="-25" dirty="0" smtClean="0"/>
              <a:t> </a:t>
            </a:r>
            <a:r>
              <a:rPr lang="en-US" spc="-5" dirty="0" smtClean="0"/>
              <a:t>los</a:t>
            </a:r>
            <a:r>
              <a:rPr lang="en-US" spc="-15" dirty="0" smtClean="0"/>
              <a:t> proyecto</a:t>
            </a:r>
            <a:endParaRPr lang="pl-PL" dirty="0"/>
          </a:p>
        </p:txBody>
      </p:sp>
      <p:sp>
        <p:nvSpPr>
          <p:cNvPr id="187" name="Google Shape;187;p5"/>
          <p:cNvSpPr txBox="1">
            <a:spLocks noGrp="1"/>
          </p:cNvSpPr>
          <p:nvPr>
            <p:ph type="body" idx="1"/>
          </p:nvPr>
        </p:nvSpPr>
        <p:spPr>
          <a:xfrm>
            <a:off x="713910" y="1986853"/>
            <a:ext cx="8933010" cy="2237675"/>
          </a:xfrm>
          <a:prstGeom prst="rect">
            <a:avLst/>
          </a:prstGeom>
          <a:noFill/>
          <a:ln>
            <a:noFill/>
          </a:ln>
        </p:spPr>
        <p:txBody>
          <a:bodyPr spcFirstLastPara="1" wrap="square" lIns="91425" tIns="45700" rIns="91425" bIns="45700" anchor="t" anchorCtr="0">
            <a:normAutofit/>
          </a:bodyPr>
          <a:lstStyle/>
          <a:p>
            <a:pPr marL="342900" lvl="0" indent="-342900" algn="l" rtl="0">
              <a:lnSpc>
                <a:spcPct val="100000"/>
              </a:lnSpc>
              <a:spcBef>
                <a:spcPts val="0"/>
              </a:spcBef>
              <a:spcAft>
                <a:spcPts val="0"/>
              </a:spcAft>
              <a:buSzPts val="1440"/>
              <a:buNone/>
            </a:pPr>
            <a:r>
              <a:rPr lang="en-US" dirty="0" smtClean="0"/>
              <a:t> </a:t>
            </a:r>
          </a:p>
          <a:p>
            <a:pPr algn="l" rtl="0">
              <a:lnSpc>
                <a:spcPct val="110000"/>
              </a:lnSpc>
              <a:tabLst>
                <a:tab pos="241935" algn="l"/>
              </a:tabLst>
            </a:pPr>
            <a:r>
              <a:rPr lang="en-US" dirty="0" smtClean="0"/>
              <a:t>Entender en qué casos es aplicable el RGPD con respecto al derecho a ser olvidado.</a:t>
            </a:r>
          </a:p>
          <a:p>
            <a:pPr>
              <a:lnSpc>
                <a:spcPct val="110000"/>
              </a:lnSpc>
              <a:tabLst>
                <a:tab pos="241935" algn="l"/>
              </a:tabLst>
            </a:pPr>
            <a:r>
              <a:rPr lang="es-ES" dirty="0"/>
              <a:t>Desarrolle una solución de prueba de concepto que implemente una aplicación con tecnología </a:t>
            </a:r>
            <a:r>
              <a:rPr lang="es-ES" dirty="0" err="1"/>
              <a:t>Blockchain</a:t>
            </a:r>
            <a:r>
              <a:rPr lang="es-ES" dirty="0"/>
              <a:t> subyacente, donde los datos se pueden eliminar o modificar.</a:t>
            </a:r>
            <a:endParaRP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97"/>
        <p:cNvGrpSpPr/>
        <p:nvPr/>
      </p:nvGrpSpPr>
      <p:grpSpPr>
        <a:xfrm>
          <a:off x="0" y="0"/>
          <a:ext cx="0" cy="0"/>
          <a:chOff x="0" y="0"/>
          <a:chExt cx="0" cy="0"/>
        </a:xfrm>
      </p:grpSpPr>
      <p:sp>
        <p:nvSpPr>
          <p:cNvPr id="198" name="Google Shape;198;p7"/>
          <p:cNvSpPr txBox="1">
            <a:spLocks noGrp="1"/>
          </p:cNvSpPr>
          <p:nvPr>
            <p:ph type="title"/>
          </p:nvPr>
        </p:nvSpPr>
        <p:spPr>
          <a:xfrm>
            <a:off x="677334" y="609600"/>
            <a:ext cx="8596668" cy="1320800"/>
          </a:xfrm>
          <a:prstGeom prst="rect">
            <a:avLst/>
          </a:prstGeom>
          <a:noFill/>
          <a:ln>
            <a:noFill/>
          </a:ln>
        </p:spPr>
        <p:txBody>
          <a:bodyPr spcFirstLastPara="1" wrap="square" lIns="91425" tIns="45700" rIns="91425" bIns="45700" anchor="t" anchorCtr="0">
            <a:normAutofit/>
          </a:bodyPr>
          <a:lstStyle/>
          <a:p>
            <a:pPr lvl="0" algn="l" rtl="0"/>
            <a:r>
              <a:rPr lang="en-US" dirty="0" smtClean="0"/>
              <a:t>Moti</a:t>
            </a:r>
            <a:r>
              <a:rPr lang="en-US" spc="-60" dirty="0" smtClean="0"/>
              <a:t>v</a:t>
            </a:r>
            <a:r>
              <a:rPr lang="en-US" spc="-40" dirty="0" smtClean="0"/>
              <a:t>a</a:t>
            </a:r>
            <a:r>
              <a:rPr lang="en-US" dirty="0" smtClean="0"/>
              <a:t>ciones</a:t>
            </a:r>
            <a:endParaRPr lang="pl-PL" dirty="0"/>
          </a:p>
        </p:txBody>
      </p:sp>
      <p:sp>
        <p:nvSpPr>
          <p:cNvPr id="199" name="Google Shape;199;p7"/>
          <p:cNvSpPr txBox="1">
            <a:spLocks noGrp="1"/>
          </p:cNvSpPr>
          <p:nvPr>
            <p:ph type="body" idx="1"/>
          </p:nvPr>
        </p:nvSpPr>
        <p:spPr>
          <a:xfrm>
            <a:off x="677334" y="2160589"/>
            <a:ext cx="8596668" cy="3170363"/>
          </a:xfrm>
          <a:prstGeom prst="rect">
            <a:avLst/>
          </a:prstGeom>
          <a:noFill/>
          <a:ln>
            <a:noFill/>
          </a:ln>
        </p:spPr>
        <p:txBody>
          <a:bodyPr spcFirstLastPara="1" wrap="square" lIns="91425" tIns="45700" rIns="91425" bIns="45700" anchor="t" anchorCtr="0">
            <a:normAutofit/>
          </a:bodyPr>
          <a:lstStyle/>
          <a:p>
            <a:pPr marL="342900" lvl="0" indent="-342900">
              <a:spcBef>
                <a:spcPts val="0"/>
              </a:spcBef>
            </a:pPr>
            <a:r>
              <a:rPr lang="es-ES" spc="-10" dirty="0">
                <a:latin typeface="Calibri Light"/>
                <a:cs typeface="Calibri Light"/>
              </a:rPr>
              <a:t>Automatización de transacciones</a:t>
            </a:r>
          </a:p>
          <a:p>
            <a:pPr marL="342900" lvl="0" indent="-342900">
              <a:spcBef>
                <a:spcPts val="0"/>
              </a:spcBef>
            </a:pPr>
            <a:r>
              <a:rPr lang="es-ES" spc="-10" dirty="0">
                <a:latin typeface="Calibri Light"/>
                <a:cs typeface="Calibri Light"/>
              </a:rPr>
              <a:t>Transparencia de transacciones</a:t>
            </a:r>
          </a:p>
          <a:p>
            <a:pPr marL="342900" lvl="0" indent="-342900">
              <a:spcBef>
                <a:spcPts val="0"/>
              </a:spcBef>
            </a:pPr>
            <a:r>
              <a:rPr lang="es-ES" spc="-10" dirty="0">
                <a:latin typeface="Calibri Light"/>
                <a:cs typeface="Calibri Light"/>
              </a:rPr>
              <a:t>El derecho a la privacidad de la persona física (derecho al olvido - implica el borrado total de los datos, derecho a la rectificación)</a:t>
            </a:r>
            <a:endParaRPr lang="en-US" spc="-5" dirty="0" smtClean="0">
              <a:latin typeface="Calibri Light"/>
              <a:cs typeface="Calibri Light"/>
            </a:endParaRPr>
          </a:p>
          <a:p>
            <a:pPr marL="342900" indent="-342900" algn="l" rtl="0">
              <a:spcBef>
                <a:spcPts val="0"/>
              </a:spcBef>
              <a:buNone/>
            </a:pPr>
            <a:endParaRPr lang="en-US" spc="-5" dirty="0" smtClean="0">
              <a:latin typeface="Calibri Light"/>
              <a:cs typeface="Calibri Light"/>
            </a:endParaRPr>
          </a:p>
          <a:p>
            <a:pPr marL="342900" indent="-342900">
              <a:spcBef>
                <a:spcPts val="0"/>
              </a:spcBef>
              <a:buNone/>
            </a:pPr>
            <a:r>
              <a:rPr lang="es-ES" spc="-5" dirty="0" smtClean="0">
                <a:latin typeface="Calibri Light"/>
                <a:cs typeface="Calibri Light"/>
              </a:rPr>
              <a:t>	Por </a:t>
            </a:r>
            <a:r>
              <a:rPr lang="es-ES" spc="-5" dirty="0">
                <a:latin typeface="Calibri Light"/>
                <a:cs typeface="Calibri Light"/>
              </a:rPr>
              <a:t>tanto, es necesario equilibrar la transparencia de las transacciones con el derecho a la privacidad.</a:t>
            </a:r>
            <a:endParaRP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701040"/>
            <a:ext cx="9371922" cy="1082040"/>
          </a:xfrm>
        </p:spPr>
        <p:txBody>
          <a:bodyPr>
            <a:normAutofit/>
          </a:bodyPr>
          <a:lstStyle/>
          <a:p>
            <a:pPr algn="l" rtl="0"/>
            <a:r>
              <a:rPr lang="en-US" spc="-15" dirty="0" err="1" smtClean="0"/>
              <a:t>Blockchain</a:t>
            </a:r>
            <a:r>
              <a:rPr lang="en-US" spc="-30" dirty="0" smtClean="0"/>
              <a:t> </a:t>
            </a:r>
            <a:r>
              <a:rPr lang="en-US" spc="-10" dirty="0" smtClean="0"/>
              <a:t>principal</a:t>
            </a:r>
            <a:r>
              <a:rPr lang="en-US" spc="-25" dirty="0" smtClean="0"/>
              <a:t> </a:t>
            </a:r>
            <a:r>
              <a:rPr lang="en-US" spc="-15" dirty="0" err="1" smtClean="0"/>
              <a:t>características</a:t>
            </a:r>
            <a:endParaRPr lang="en-US" dirty="0"/>
          </a:p>
        </p:txBody>
      </p:sp>
      <p:sp>
        <p:nvSpPr>
          <p:cNvPr id="3" name="Text Placeholder 2"/>
          <p:cNvSpPr>
            <a:spLocks noGrp="1"/>
          </p:cNvSpPr>
          <p:nvPr>
            <p:ph type="body" idx="1"/>
          </p:nvPr>
        </p:nvSpPr>
        <p:spPr>
          <a:xfrm>
            <a:off x="704766" y="2523743"/>
            <a:ext cx="8596668" cy="3776473"/>
          </a:xfrm>
        </p:spPr>
        <p:txBody>
          <a:bodyPr>
            <a:normAutofit/>
          </a:bodyPr>
          <a:lstStyle/>
          <a:p>
            <a:pPr marL="12700" marR="5080">
              <a:spcBef>
                <a:spcPts val="105"/>
              </a:spcBef>
            </a:pPr>
            <a:r>
              <a:rPr lang="es-ES" spc="-5" dirty="0">
                <a:latin typeface="Calibri Light"/>
                <a:cs typeface="Calibri Light"/>
              </a:rPr>
              <a:t>Debido a que las transacciones deben realizarse de manera automatizada, los datos involucrados en dichas transacciones deben ser transparentes e inmutables. </a:t>
            </a:r>
            <a:r>
              <a:rPr lang="es-ES" spc="-5" dirty="0" err="1">
                <a:latin typeface="Calibri Light"/>
                <a:cs typeface="Calibri Light"/>
              </a:rPr>
              <a:t>Blockchain</a:t>
            </a:r>
            <a:r>
              <a:rPr lang="es-ES" spc="-5" dirty="0">
                <a:latin typeface="Calibri Light"/>
                <a:cs typeface="Calibri Light"/>
              </a:rPr>
              <a:t> ofrece ambas características</a:t>
            </a:r>
            <a:r>
              <a:rPr lang="es-ES" spc="-5" dirty="0" smtClean="0">
                <a:latin typeface="Calibri Light"/>
                <a:cs typeface="Calibri Light"/>
              </a:rPr>
              <a:t>.</a:t>
            </a:r>
            <a:endParaRPr lang="en-US" dirty="0" smtClean="0">
              <a:latin typeface="Calibri Light"/>
              <a:cs typeface="Calibri Light"/>
            </a:endParaRPr>
          </a:p>
          <a:p>
            <a:pPr marL="241300" indent="-228600" algn="l" rtl="0">
              <a:spcBef>
                <a:spcPts val="994"/>
              </a:spcBef>
              <a:buFont typeface="Arial"/>
              <a:buChar char="•"/>
              <a:tabLst>
                <a:tab pos="240665" algn="l"/>
                <a:tab pos="241300" algn="l"/>
              </a:tabLst>
            </a:pPr>
            <a:r>
              <a:rPr lang="en-US" spc="-5" dirty="0" err="1" smtClean="0">
                <a:latin typeface="Calibri Light"/>
                <a:cs typeface="Calibri Light"/>
              </a:rPr>
              <a:t>Inmutabilidad</a:t>
            </a:r>
            <a:endParaRPr lang="en-US" dirty="0" smtClean="0">
              <a:latin typeface="Calibri Light"/>
              <a:cs typeface="Calibri Light"/>
            </a:endParaRPr>
          </a:p>
          <a:p>
            <a:pPr marL="241300" indent="-228600" algn="l" rtl="0">
              <a:spcBef>
                <a:spcPts val="1010"/>
              </a:spcBef>
              <a:buFont typeface="Arial"/>
              <a:buChar char="•"/>
              <a:tabLst>
                <a:tab pos="240665" algn="l"/>
                <a:tab pos="241300" algn="l"/>
              </a:tabLst>
            </a:pPr>
            <a:r>
              <a:rPr lang="en-US" spc="-5" dirty="0" err="1" smtClean="0">
                <a:latin typeface="Calibri Light"/>
                <a:cs typeface="Calibri Light"/>
              </a:rPr>
              <a:t>Marca</a:t>
            </a:r>
            <a:r>
              <a:rPr lang="en-US" spc="-5" dirty="0" smtClean="0">
                <a:latin typeface="Calibri Light"/>
                <a:cs typeface="Calibri Light"/>
              </a:rPr>
              <a:t> </a:t>
            </a:r>
            <a:r>
              <a:rPr lang="en-US" spc="-5" dirty="0" smtClean="0">
                <a:latin typeface="Calibri Light"/>
                <a:cs typeface="Calibri Light"/>
              </a:rPr>
              <a:t>de tiempo</a:t>
            </a:r>
            <a:endParaRPr lang="en-US" dirty="0" smtClean="0">
              <a:latin typeface="Calibri Light"/>
              <a:cs typeface="Calibri Light"/>
            </a:endParaRPr>
          </a:p>
          <a:p>
            <a:pPr marL="241300" indent="-228600" algn="l" rtl="0">
              <a:spcBef>
                <a:spcPts val="994"/>
              </a:spcBef>
              <a:buFont typeface="Arial"/>
              <a:buChar char="•"/>
              <a:tabLst>
                <a:tab pos="240665" algn="l"/>
                <a:tab pos="241300" algn="l"/>
              </a:tabLst>
            </a:pPr>
            <a:r>
              <a:rPr lang="en-US" spc="-5" dirty="0" err="1" smtClean="0">
                <a:latin typeface="Calibri Light"/>
                <a:cs typeface="Calibri Light"/>
              </a:rPr>
              <a:t>Auditabilidad</a:t>
            </a:r>
            <a:endParaRPr lang="en-US" dirty="0" smtClean="0">
              <a:latin typeface="Calibri Light"/>
              <a:cs typeface="Calibri Light"/>
            </a:endParaRPr>
          </a:p>
          <a:p>
            <a:pPr algn="l" rtl="0"/>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rtl="0"/>
            <a:r>
              <a:rPr lang="en-US" spc="-15" dirty="0" smtClean="0"/>
              <a:t>Posible</a:t>
            </a:r>
            <a:r>
              <a:rPr lang="en-US" spc="-50" dirty="0" smtClean="0"/>
              <a:t> </a:t>
            </a:r>
            <a:r>
              <a:rPr lang="en-US" dirty="0" smtClean="0"/>
              <a:t>Soluciones</a:t>
            </a:r>
            <a:endParaRPr lang="en-US" dirty="0"/>
          </a:p>
        </p:txBody>
      </p:sp>
      <p:sp>
        <p:nvSpPr>
          <p:cNvPr id="3" name="Text Placeholder 2"/>
          <p:cNvSpPr>
            <a:spLocks noGrp="1"/>
          </p:cNvSpPr>
          <p:nvPr>
            <p:ph type="body" idx="1"/>
          </p:nvPr>
        </p:nvSpPr>
        <p:spPr>
          <a:xfrm>
            <a:off x="677334" y="1673353"/>
            <a:ext cx="9170754" cy="3337560"/>
          </a:xfrm>
        </p:spPr>
        <p:txBody>
          <a:bodyPr>
            <a:normAutofit/>
          </a:bodyPr>
          <a:lstStyle/>
          <a:p>
            <a:r>
              <a:rPr lang="es-ES" dirty="0"/>
              <a:t>Cambiar la arquitectura de </a:t>
            </a:r>
            <a:r>
              <a:rPr lang="es-ES" dirty="0" err="1"/>
              <a:t>Blockchain</a:t>
            </a:r>
            <a:r>
              <a:rPr lang="es-ES" dirty="0"/>
              <a:t>, para que los datos almacenados en </a:t>
            </a:r>
            <a:r>
              <a:rPr lang="es-ES" dirty="0" err="1"/>
              <a:t>Blockchain</a:t>
            </a:r>
            <a:r>
              <a:rPr lang="es-ES" dirty="0"/>
              <a:t> se puedan eliminar o editar (</a:t>
            </a:r>
            <a:r>
              <a:rPr lang="es-ES" dirty="0" err="1"/>
              <a:t>Blockchain</a:t>
            </a:r>
            <a:r>
              <a:rPr lang="es-ES" dirty="0"/>
              <a:t> editable</a:t>
            </a:r>
            <a:r>
              <a:rPr lang="es-ES" dirty="0" smtClean="0"/>
              <a:t>)</a:t>
            </a:r>
          </a:p>
          <a:p>
            <a:r>
              <a:rPr lang="es-ES" dirty="0" smtClean="0"/>
              <a:t>Utilice </a:t>
            </a:r>
            <a:r>
              <a:rPr lang="es-ES" dirty="0"/>
              <a:t>técnicas criptográficas de última generación para ocultar el contenido que está escrito en </a:t>
            </a:r>
            <a:r>
              <a:rPr lang="es-ES" dirty="0" err="1"/>
              <a:t>Blockchain</a:t>
            </a:r>
            <a:r>
              <a:rPr lang="es-ES" dirty="0"/>
              <a:t> o evitar la identificación de los usuarios (borrado suave</a:t>
            </a:r>
            <a:r>
              <a:rPr lang="es-ES" dirty="0" smtClean="0"/>
              <a:t>)</a:t>
            </a:r>
          </a:p>
          <a:p>
            <a:r>
              <a:rPr lang="es-ES" dirty="0" smtClean="0"/>
              <a:t>Almacenar </a:t>
            </a:r>
            <a:r>
              <a:rPr lang="es-ES" dirty="0"/>
              <a:t>datos personales en una base de datos externa y borrarlos cuando se solicite (borrado duro)</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203"/>
        <p:cNvGrpSpPr/>
        <p:nvPr/>
      </p:nvGrpSpPr>
      <p:grpSpPr>
        <a:xfrm>
          <a:off x="0" y="0"/>
          <a:ext cx="0" cy="0"/>
          <a:chOff x="0" y="0"/>
          <a:chExt cx="0" cy="0"/>
        </a:xfrm>
      </p:grpSpPr>
      <p:sp>
        <p:nvSpPr>
          <p:cNvPr id="204" name="Google Shape;204;p8"/>
          <p:cNvSpPr txBox="1">
            <a:spLocks noGrp="1"/>
          </p:cNvSpPr>
          <p:nvPr>
            <p:ph type="title"/>
          </p:nvPr>
        </p:nvSpPr>
        <p:spPr>
          <a:xfrm>
            <a:off x="677334" y="609600"/>
            <a:ext cx="8596668" cy="1091184"/>
          </a:xfrm>
          <a:prstGeom prst="rect">
            <a:avLst/>
          </a:prstGeom>
          <a:noFill/>
          <a:ln>
            <a:noFill/>
          </a:ln>
        </p:spPr>
        <p:txBody>
          <a:bodyPr spcFirstLastPara="1" wrap="square" lIns="91425" tIns="45700" rIns="91425" bIns="45700" anchor="t" anchorCtr="0">
            <a:normAutofit fontScale="90000"/>
          </a:bodyPr>
          <a:lstStyle/>
          <a:p>
            <a:pPr lvl="0"/>
            <a:r>
              <a:rPr lang="es-ES" sz="4000" b="1" i="1" spc="-5" dirty="0">
                <a:latin typeface="Calibri Light"/>
                <a:cs typeface="Calibri Light"/>
              </a:rPr>
              <a:t>Opción</a:t>
            </a:r>
            <a:r>
              <a:rPr lang="es-ES" sz="4000" i="1" spc="-5" dirty="0">
                <a:latin typeface="Calibri Light"/>
                <a:cs typeface="Calibri Light"/>
              </a:rPr>
              <a:t> </a:t>
            </a:r>
            <a:r>
              <a:rPr lang="es-ES" sz="4000" i="1" spc="-5" dirty="0" err="1">
                <a:latin typeface="Calibri Light"/>
                <a:cs typeface="Calibri Light"/>
              </a:rPr>
              <a:t>BlockChange</a:t>
            </a:r>
            <a:r>
              <a:rPr lang="es-ES" sz="4000" i="1" spc="-5" dirty="0">
                <a:latin typeface="Calibri Light"/>
                <a:cs typeface="Calibri Light"/>
              </a:rPr>
              <a:t>: </a:t>
            </a:r>
            <a:r>
              <a:rPr lang="es-ES" sz="4000" b="1" spc="-5" dirty="0">
                <a:latin typeface="Calibri Light"/>
                <a:cs typeface="Calibri Light"/>
              </a:rPr>
              <a:t>almacenamiento fuera de la cadena</a:t>
            </a:r>
            <a:endParaRPr lang="en-US" b="1" dirty="0"/>
          </a:p>
        </p:txBody>
      </p:sp>
      <p:sp>
        <p:nvSpPr>
          <p:cNvPr id="205" name="Google Shape;205;p8"/>
          <p:cNvSpPr txBox="1">
            <a:spLocks noGrp="1"/>
          </p:cNvSpPr>
          <p:nvPr>
            <p:ph type="body" idx="1"/>
          </p:nvPr>
        </p:nvSpPr>
        <p:spPr>
          <a:xfrm>
            <a:off x="677334" y="1837944"/>
            <a:ext cx="8869002" cy="4462272"/>
          </a:xfrm>
          <a:prstGeom prst="rect">
            <a:avLst/>
          </a:prstGeom>
          <a:noFill/>
          <a:ln>
            <a:noFill/>
          </a:ln>
        </p:spPr>
        <p:txBody>
          <a:bodyPr spcFirstLastPara="1" wrap="square" lIns="91425" tIns="45700" rIns="91425" bIns="45700" anchor="t" anchorCtr="0">
            <a:normAutofit/>
          </a:bodyPr>
          <a:lstStyle/>
          <a:p>
            <a:pPr marL="12700">
              <a:spcBef>
                <a:spcPts val="910"/>
              </a:spcBef>
              <a:buNone/>
            </a:pPr>
            <a:r>
              <a:rPr lang="es-ES" spc="-15" dirty="0">
                <a:latin typeface="Calibri Light"/>
                <a:cs typeface="Calibri Light"/>
              </a:rPr>
              <a:t>Para </a:t>
            </a:r>
            <a:r>
              <a:rPr lang="es-ES" spc="-15" dirty="0" err="1">
                <a:latin typeface="Calibri Light"/>
                <a:cs typeface="Calibri Light"/>
              </a:rPr>
              <a:t>BlockChange</a:t>
            </a:r>
            <a:r>
              <a:rPr lang="es-ES" spc="-15" dirty="0">
                <a:latin typeface="Calibri Light"/>
                <a:cs typeface="Calibri Light"/>
              </a:rPr>
              <a:t>, se selecciona el enfoque de borrado completo (almacenamiento fuera de la cadena).</a:t>
            </a:r>
          </a:p>
          <a:p>
            <a:pPr marL="12700">
              <a:spcBef>
                <a:spcPts val="910"/>
              </a:spcBef>
              <a:buNone/>
            </a:pPr>
            <a:endParaRPr lang="es-ES" spc="-15" dirty="0">
              <a:latin typeface="Calibri Light"/>
              <a:cs typeface="Calibri Light"/>
            </a:endParaRPr>
          </a:p>
          <a:p>
            <a:pPr marL="12700">
              <a:spcBef>
                <a:spcPts val="910"/>
              </a:spcBef>
              <a:buNone/>
            </a:pPr>
            <a:r>
              <a:rPr lang="es-ES" spc="-15" dirty="0">
                <a:latin typeface="Calibri Light"/>
                <a:cs typeface="Calibri Light"/>
              </a:rPr>
              <a:t>Las razones son las siguientes:</a:t>
            </a:r>
          </a:p>
          <a:p>
            <a:pPr marL="12700">
              <a:spcBef>
                <a:spcPts val="910"/>
              </a:spcBef>
              <a:buFont typeface="Arial" panose="020B0604020202020204" pitchFamily="34" charset="0"/>
              <a:buChar char="•"/>
            </a:pPr>
            <a:r>
              <a:rPr lang="es-ES" spc="-15" dirty="0">
                <a:latin typeface="Calibri Light"/>
                <a:cs typeface="Calibri Light"/>
              </a:rPr>
              <a:t>Se puede utilizar para todos los tipos de </a:t>
            </a:r>
            <a:r>
              <a:rPr lang="es-ES" spc="-15" dirty="0" err="1">
                <a:latin typeface="Calibri Light"/>
                <a:cs typeface="Calibri Light"/>
              </a:rPr>
              <a:t>Blockchain</a:t>
            </a:r>
            <a:r>
              <a:rPr lang="es-ES" spc="-15" dirty="0">
                <a:latin typeface="Calibri Light"/>
                <a:cs typeface="Calibri Light"/>
              </a:rPr>
              <a:t> (con y sin permiso).</a:t>
            </a:r>
          </a:p>
          <a:p>
            <a:pPr marL="12700">
              <a:spcBef>
                <a:spcPts val="910"/>
              </a:spcBef>
              <a:buFont typeface="Arial" panose="020B0604020202020204" pitchFamily="34" charset="0"/>
              <a:buChar char="•"/>
            </a:pPr>
            <a:r>
              <a:rPr lang="es-ES" spc="-15" dirty="0">
                <a:latin typeface="Calibri Light"/>
                <a:cs typeface="Calibri Light"/>
              </a:rPr>
              <a:t>Se puede implementar en combinación con las redes </a:t>
            </a:r>
            <a:r>
              <a:rPr lang="es-ES" spc="-15" dirty="0" err="1">
                <a:latin typeface="Calibri Light"/>
                <a:cs typeface="Calibri Light"/>
              </a:rPr>
              <a:t>Blockchain</a:t>
            </a:r>
            <a:r>
              <a:rPr lang="es-ES" spc="-15" dirty="0">
                <a:latin typeface="Calibri Light"/>
                <a:cs typeface="Calibri Light"/>
              </a:rPr>
              <a:t> disponibles actualmente, como </a:t>
            </a:r>
            <a:r>
              <a:rPr lang="es-ES" spc="-15" dirty="0" err="1">
                <a:latin typeface="Calibri Light"/>
                <a:cs typeface="Calibri Light"/>
              </a:rPr>
              <a:t>Bitcoin</a:t>
            </a:r>
            <a:r>
              <a:rPr lang="es-ES" spc="-15" dirty="0">
                <a:latin typeface="Calibri Light"/>
                <a:cs typeface="Calibri Light"/>
              </a:rPr>
              <a:t>, </a:t>
            </a:r>
            <a:r>
              <a:rPr lang="es-ES" spc="-15" dirty="0" err="1">
                <a:latin typeface="Calibri Light"/>
                <a:cs typeface="Calibri Light"/>
              </a:rPr>
              <a:t>Ethereum</a:t>
            </a:r>
            <a:r>
              <a:rPr lang="es-ES" spc="-15" dirty="0">
                <a:latin typeface="Calibri Light"/>
                <a:cs typeface="Calibri Light"/>
              </a:rPr>
              <a:t> o </a:t>
            </a:r>
            <a:r>
              <a:rPr lang="es-ES" spc="-15" dirty="0" err="1">
                <a:latin typeface="Calibri Light"/>
                <a:cs typeface="Calibri Light"/>
              </a:rPr>
              <a:t>Hyperledger</a:t>
            </a:r>
            <a:r>
              <a:rPr lang="es-ES" spc="-15" dirty="0">
                <a:latin typeface="Calibri Light"/>
                <a:cs typeface="Calibri Light"/>
              </a:rPr>
              <a:t>, sin ningún cambio en el código fuente de estas redes.</a:t>
            </a:r>
          </a:p>
          <a:p>
            <a:pPr marL="12700">
              <a:spcBef>
                <a:spcPts val="910"/>
              </a:spcBef>
              <a:buNone/>
            </a:pPr>
            <a:r>
              <a:rPr lang="es-ES" spc="-15" dirty="0">
                <a:latin typeface="Calibri Light"/>
                <a:cs typeface="Calibri Light"/>
              </a:rPr>
              <a:t>Por el contrario, cambiar la arquitectura de la cadena de bloques requiere que las redes actualmente disponibles cambien su código fuente para integrar los cambios y luego poder eliminar o modificar los datos.</a:t>
            </a:r>
          </a:p>
          <a:p>
            <a:pPr marL="12700">
              <a:spcBef>
                <a:spcPts val="910"/>
              </a:spcBef>
              <a:buNone/>
            </a:pPr>
            <a:endParaRPr lang="es-ES" spc="-15" dirty="0">
              <a:latin typeface="Calibri Light"/>
              <a:cs typeface="Calibri Light"/>
            </a:endParaRPr>
          </a:p>
        </p:txBody>
      </p:sp>
    </p:spTree>
  </p:cSld>
  <p:clrMapOvr>
    <a:masterClrMapping/>
  </p:clrMapOvr>
</p:sld>
</file>

<file path=ppt/theme/theme1.xml><?xml version="1.0" encoding="utf-8"?>
<a:theme xmlns:a="http://schemas.openxmlformats.org/drawingml/2006/main" name="Faseta">
  <a:themeElements>
    <a:clrScheme name="Blue Warm">
      <a:dk1>
        <a:srgbClr val="000000"/>
      </a:dk1>
      <a:lt1>
        <a:srgbClr val="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yw pakietu Office">
  <a:themeElements>
    <a:clrScheme name="Pakiet 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152</TotalTime>
  <Words>1219</Words>
  <Application>Microsoft Office PowerPoint</Application>
  <PresentationFormat>Panorámica</PresentationFormat>
  <Paragraphs>88</Paragraphs>
  <Slides>15</Slides>
  <Notes>9</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15</vt:i4>
      </vt:variant>
    </vt:vector>
  </HeadingPairs>
  <TitlesOfParts>
    <vt:vector size="21" baseType="lpstr">
      <vt:lpstr>Arial</vt:lpstr>
      <vt:lpstr>Calibri</vt:lpstr>
      <vt:lpstr>Calibri Light</vt:lpstr>
      <vt:lpstr>Noto Sans Symbols</vt:lpstr>
      <vt:lpstr>Trebuchet MS</vt:lpstr>
      <vt:lpstr>Faseta</vt:lpstr>
      <vt:lpstr>Presentación de PowerPoint</vt:lpstr>
      <vt:lpstr>Resumen y contextualización:  Derecho a la intimidad y Blockchain</vt:lpstr>
      <vt:lpstr>Dos prueba de conceptos aplicaciones</vt:lpstr>
      <vt:lpstr>BlockChange: Objetivo del proyecto</vt:lpstr>
      <vt:lpstr>Objetivos de los proyecto</vt:lpstr>
      <vt:lpstr>Motivaciones</vt:lpstr>
      <vt:lpstr>Blockchain principal características</vt:lpstr>
      <vt:lpstr>Posible Soluciones</vt:lpstr>
      <vt:lpstr>Opción BlockChange: almacenamiento fuera de la cadena</vt:lpstr>
      <vt:lpstr>Borrado completo (almacenamiento fuera de la cadena): abordar el derecho de borrado</vt:lpstr>
      <vt:lpstr>Operación Blockchange</vt:lpstr>
      <vt:lpstr>Rectificación de Datos</vt:lpstr>
      <vt:lpstr>Pruebas y Evaluación</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Bartek Kalinowski</dc:creator>
  <cp:lastModifiedBy>Usuario de Windows</cp:lastModifiedBy>
  <cp:revision>67</cp:revision>
  <dcterms:created xsi:type="dcterms:W3CDTF">2016-09-07T12:06:41Z</dcterms:created>
  <dcterms:modified xsi:type="dcterms:W3CDTF">2021-09-27T09:48:06Z</dcterms:modified>
</cp:coreProperties>
</file>